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34" r:id="rId4"/>
    <p:sldMasterId id="2147483942" r:id="rId5"/>
    <p:sldMasterId id="2147483949" r:id="rId6"/>
    <p:sldMasterId id="2147483956" r:id="rId7"/>
    <p:sldMasterId id="2147483963" r:id="rId8"/>
    <p:sldMasterId id="2147483979" r:id="rId9"/>
  </p:sldMasterIdLst>
  <p:notesMasterIdLst>
    <p:notesMasterId r:id="rId31"/>
  </p:notesMasterIdLst>
  <p:handoutMasterIdLst>
    <p:handoutMasterId r:id="rId32"/>
  </p:handoutMasterIdLst>
  <p:sldIdLst>
    <p:sldId id="285" r:id="rId10"/>
    <p:sldId id="288" r:id="rId11"/>
    <p:sldId id="289" r:id="rId12"/>
    <p:sldId id="290" r:id="rId13"/>
    <p:sldId id="291" r:id="rId14"/>
    <p:sldId id="261" r:id="rId15"/>
    <p:sldId id="292" r:id="rId16"/>
    <p:sldId id="265" r:id="rId17"/>
    <p:sldId id="264" r:id="rId18"/>
    <p:sldId id="267" r:id="rId19"/>
    <p:sldId id="268" r:id="rId20"/>
    <p:sldId id="282" r:id="rId21"/>
    <p:sldId id="293" r:id="rId22"/>
    <p:sldId id="271" r:id="rId23"/>
    <p:sldId id="294" r:id="rId24"/>
    <p:sldId id="295" r:id="rId25"/>
    <p:sldId id="286" r:id="rId26"/>
    <p:sldId id="287" r:id="rId27"/>
    <p:sldId id="283" r:id="rId28"/>
    <p:sldId id="284" r:id="rId29"/>
    <p:sldId id="26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GEREAU Julien" initials="AJ" lastIdx="1" clrIdx="0">
    <p:extLst>
      <p:ext uri="{19B8F6BF-5375-455C-9EA6-DF929625EA0E}">
        <p15:presenceInfo xmlns:p15="http://schemas.microsoft.com/office/powerpoint/2012/main" userId="S-1-5-21-3198387495-1818796161-3380390422-12869" providerId="AD"/>
      </p:ext>
    </p:extLst>
  </p:cmAuthor>
  <p:cmAuthor id="2" name="RUAUD Emmanuel" initials="RE" lastIdx="1" clrIdx="1">
    <p:extLst>
      <p:ext uri="{19B8F6BF-5375-455C-9EA6-DF929625EA0E}">
        <p15:presenceInfo xmlns:p15="http://schemas.microsoft.com/office/powerpoint/2012/main" userId="S::e.ruaud@ynov.com::408ec088-c9f0-4ef3-bc6b-46c91ce5e1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5BC4E9"/>
    <a:srgbClr val="862986"/>
    <a:srgbClr val="44DB3E"/>
    <a:srgbClr val="FFCC00"/>
    <a:srgbClr val="822C87"/>
    <a:srgbClr val="E9F7F4"/>
    <a:srgbClr val="C4EAE1"/>
    <a:srgbClr val="45B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8F982-E7DC-4FDB-86F4-69E71E4EAF86}" v="53" dt="2021-05-06T04:45:11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1" d="100"/>
          <a:sy n="71" d="100"/>
        </p:scale>
        <p:origin x="284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microsoft.com/office/2015/10/relationships/revisionInfo" Target="revisionInfo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LOPEZ Rania" userId="ef71b47c-4e2f-4fb9-bead-29db954c749a" providerId="ADAL" clId="{3E08F982-E7DC-4FDB-86F4-69E71E4EAF86}"/>
    <pc:docChg chg="undo custSel addSld modSld delMainMaster modMainMaster">
      <pc:chgData name="DE LOPEZ Rania" userId="ef71b47c-4e2f-4fb9-bead-29db954c749a" providerId="ADAL" clId="{3E08F982-E7DC-4FDB-86F4-69E71E4EAF86}" dt="2021-05-06T04:48:07.962" v="334" actId="478"/>
      <pc:docMkLst>
        <pc:docMk/>
      </pc:docMkLst>
      <pc:sldChg chg="new">
        <pc:chgData name="DE LOPEZ Rania" userId="ef71b47c-4e2f-4fb9-bead-29db954c749a" providerId="ADAL" clId="{3E08F982-E7DC-4FDB-86F4-69E71E4EAF86}" dt="2021-05-06T04:45:58.032" v="323" actId="680"/>
        <pc:sldMkLst>
          <pc:docMk/>
          <pc:sldMk cId="3710069116" sldId="257"/>
        </pc:sldMkLst>
      </pc:sldChg>
      <pc:sldChg chg="addSp delSp modSp new mod modClrScheme chgLayout">
        <pc:chgData name="DE LOPEZ Rania" userId="ef71b47c-4e2f-4fb9-bead-29db954c749a" providerId="ADAL" clId="{3E08F982-E7DC-4FDB-86F4-69E71E4EAF86}" dt="2021-05-06T04:46:19.266" v="325" actId="700"/>
        <pc:sldMkLst>
          <pc:docMk/>
          <pc:sldMk cId="1710419031" sldId="258"/>
        </pc:sldMkLst>
        <pc:spChg chg="del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2" creationId="{8AF69F3C-F471-4858-997F-5B5CFC56E645}"/>
          </ac:spMkLst>
        </pc:spChg>
        <pc:spChg chg="del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3" creationId="{2A28B4AC-25D2-4062-9696-9312157C9242}"/>
          </ac:spMkLst>
        </pc:spChg>
        <pc:spChg chg="add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4" creationId="{BF4EE089-AD0B-446B-A7C0-F99BE00B9DC2}"/>
          </ac:spMkLst>
        </pc:spChg>
        <pc:spChg chg="add mod ord">
          <ac:chgData name="DE LOPEZ Rania" userId="ef71b47c-4e2f-4fb9-bead-29db954c749a" providerId="ADAL" clId="{3E08F982-E7DC-4FDB-86F4-69E71E4EAF86}" dt="2021-05-06T04:46:19.266" v="325" actId="700"/>
          <ac:spMkLst>
            <pc:docMk/>
            <pc:sldMk cId="1710419031" sldId="258"/>
            <ac:spMk id="5" creationId="{7684C6E2-B561-411D-A9CF-3DBBBE07066A}"/>
          </ac:spMkLst>
        </pc:spChg>
      </pc:sldChg>
      <pc:sldChg chg="addSp delSp modSp new mod modClrScheme chgLayout">
        <pc:chgData name="DE LOPEZ Rania" userId="ef71b47c-4e2f-4fb9-bead-29db954c749a" providerId="ADAL" clId="{3E08F982-E7DC-4FDB-86F4-69E71E4EAF86}" dt="2021-05-06T04:46:44.325" v="327" actId="700"/>
        <pc:sldMkLst>
          <pc:docMk/>
          <pc:sldMk cId="694967391" sldId="259"/>
        </pc:sldMkLst>
        <pc:spChg chg="del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2" creationId="{62089606-F87D-4221-A445-56482385E5A7}"/>
          </ac:spMkLst>
        </pc:spChg>
        <pc:spChg chg="del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3" creationId="{F26B476C-7259-4E1B-84D7-AD16307181EF}"/>
          </ac:spMkLst>
        </pc:spChg>
        <pc:spChg chg="add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4" creationId="{6A4C04BA-E1AC-4841-8A4F-8A2A33DE72C0}"/>
          </ac:spMkLst>
        </pc:spChg>
        <pc:spChg chg="add mod ord">
          <ac:chgData name="DE LOPEZ Rania" userId="ef71b47c-4e2f-4fb9-bead-29db954c749a" providerId="ADAL" clId="{3E08F982-E7DC-4FDB-86F4-69E71E4EAF86}" dt="2021-05-06T04:46:44.325" v="327" actId="700"/>
          <ac:spMkLst>
            <pc:docMk/>
            <pc:sldMk cId="694967391" sldId="259"/>
            <ac:spMk id="5" creationId="{F48CB186-4160-461C-9341-6E894A59F03A}"/>
          </ac:spMkLst>
        </pc:spChg>
      </pc:sldChg>
      <pc:sldChg chg="addSp delSp modSp new mod modClrScheme chgLayout">
        <pc:chgData name="DE LOPEZ Rania" userId="ef71b47c-4e2f-4fb9-bead-29db954c749a" providerId="ADAL" clId="{3E08F982-E7DC-4FDB-86F4-69E71E4EAF86}" dt="2021-05-06T04:46:55.545" v="329" actId="700"/>
        <pc:sldMkLst>
          <pc:docMk/>
          <pc:sldMk cId="1751356495" sldId="260"/>
        </pc:sldMkLst>
        <pc:spChg chg="del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2" creationId="{9C666CB7-4A8F-449E-9D08-0FE96CCAD234}"/>
          </ac:spMkLst>
        </pc:spChg>
        <pc:spChg chg="del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3" creationId="{D3666C18-3543-4758-942E-386CFFB92049}"/>
          </ac:spMkLst>
        </pc:spChg>
        <pc:spChg chg="add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4" creationId="{1A086800-BC92-4201-ABBC-DC1E49E1BB02}"/>
          </ac:spMkLst>
        </pc:spChg>
        <pc:spChg chg="add mod ord">
          <ac:chgData name="DE LOPEZ Rania" userId="ef71b47c-4e2f-4fb9-bead-29db954c749a" providerId="ADAL" clId="{3E08F982-E7DC-4FDB-86F4-69E71E4EAF86}" dt="2021-05-06T04:46:55.545" v="329" actId="700"/>
          <ac:spMkLst>
            <pc:docMk/>
            <pc:sldMk cId="1751356495" sldId="260"/>
            <ac:spMk id="5" creationId="{135719DC-00B4-45D0-B351-B277DC4CAD3A}"/>
          </ac:spMkLst>
        </pc:spChg>
      </pc:sldChg>
      <pc:sldChg chg="addSp delSp modSp new mod modClrScheme chgLayout">
        <pc:chgData name="DE LOPEZ Rania" userId="ef71b47c-4e2f-4fb9-bead-29db954c749a" providerId="ADAL" clId="{3E08F982-E7DC-4FDB-86F4-69E71E4EAF86}" dt="2021-05-06T04:47:18.852" v="331" actId="700"/>
        <pc:sldMkLst>
          <pc:docMk/>
          <pc:sldMk cId="1445799187" sldId="261"/>
        </pc:sldMkLst>
        <pc:spChg chg="del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2" creationId="{D6D4EB0C-CD2C-4F9E-B1B4-4277FEA1B690}"/>
          </ac:spMkLst>
        </pc:spChg>
        <pc:spChg chg="del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3" creationId="{03988BFD-D445-4350-A321-1081E4D3E3CD}"/>
          </ac:spMkLst>
        </pc:spChg>
        <pc:spChg chg="add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4" creationId="{59AB5724-EBB2-4F5E-97D2-7F37314BCC11}"/>
          </ac:spMkLst>
        </pc:spChg>
        <pc:spChg chg="add mod ord">
          <ac:chgData name="DE LOPEZ Rania" userId="ef71b47c-4e2f-4fb9-bead-29db954c749a" providerId="ADAL" clId="{3E08F982-E7DC-4FDB-86F4-69E71E4EAF86}" dt="2021-05-06T04:47:18.852" v="331" actId="700"/>
          <ac:spMkLst>
            <pc:docMk/>
            <pc:sldMk cId="1445799187" sldId="261"/>
            <ac:spMk id="5" creationId="{FB81AB92-CA79-4097-9425-6A8511D1D0D2}"/>
          </ac:spMkLst>
        </pc:spChg>
      </pc:sldChg>
      <pc:sldChg chg="delSp new mod modClrScheme chgLayout">
        <pc:chgData name="DE LOPEZ Rania" userId="ef71b47c-4e2f-4fb9-bead-29db954c749a" providerId="ADAL" clId="{3E08F982-E7DC-4FDB-86F4-69E71E4EAF86}" dt="2021-05-06T04:47:37.746" v="333" actId="700"/>
        <pc:sldMkLst>
          <pc:docMk/>
          <pc:sldMk cId="3422138750" sldId="262"/>
        </pc:sldMkLst>
        <pc:spChg chg="del">
          <ac:chgData name="DE LOPEZ Rania" userId="ef71b47c-4e2f-4fb9-bead-29db954c749a" providerId="ADAL" clId="{3E08F982-E7DC-4FDB-86F4-69E71E4EAF86}" dt="2021-05-06T04:47:37.746" v="333" actId="700"/>
          <ac:spMkLst>
            <pc:docMk/>
            <pc:sldMk cId="3422138750" sldId="262"/>
            <ac:spMk id="2" creationId="{D56C09BD-8B69-4F61-AA3C-836668934A3C}"/>
          </ac:spMkLst>
        </pc:spChg>
        <pc:spChg chg="del">
          <ac:chgData name="DE LOPEZ Rania" userId="ef71b47c-4e2f-4fb9-bead-29db954c749a" providerId="ADAL" clId="{3E08F982-E7DC-4FDB-86F4-69E71E4EAF86}" dt="2021-05-06T04:47:37.746" v="333" actId="700"/>
          <ac:spMkLst>
            <pc:docMk/>
            <pc:sldMk cId="3422138750" sldId="262"/>
            <ac:spMk id="3" creationId="{8DC286B3-CFA7-4432-8DE0-9178D3CC4BFB}"/>
          </ac:spMkLst>
        </pc:spChg>
      </pc:sldChg>
      <pc:sldMasterChg chg="addSp modSp mod modSldLayout">
        <pc:chgData name="DE LOPEZ Rania" userId="ef71b47c-4e2f-4fb9-bead-29db954c749a" providerId="ADAL" clId="{3E08F982-E7DC-4FDB-86F4-69E71E4EAF86}" dt="2021-05-06T04:33:41.681" v="196"/>
        <pc:sldMasterMkLst>
          <pc:docMk/>
          <pc:sldMasterMk cId="657881385" sldId="2147483922"/>
        </pc:sldMasterMkLst>
        <pc:spChg chg="add mod ord">
          <ac:chgData name="DE LOPEZ Rania" userId="ef71b47c-4e2f-4fb9-bead-29db954c749a" providerId="ADAL" clId="{3E08F982-E7DC-4FDB-86F4-69E71E4EAF86}" dt="2021-05-06T04:33:09.877" v="194" actId="1035"/>
          <ac:spMkLst>
            <pc:docMk/>
            <pc:sldMasterMk cId="657881385" sldId="2147483922"/>
            <ac:spMk id="8" creationId="{5CEDFEA6-39A2-49AB-B7B2-453F5240A57C}"/>
          </ac:spMkLst>
        </pc:spChg>
        <pc:spChg chg="mod">
          <ac:chgData name="DE LOPEZ Rania" userId="ef71b47c-4e2f-4fb9-bead-29db954c749a" providerId="ADAL" clId="{3E08F982-E7DC-4FDB-86F4-69E71E4EAF86}" dt="2021-05-06T04:28:42.489" v="134" actId="207"/>
          <ac:spMkLst>
            <pc:docMk/>
            <pc:sldMasterMk cId="657881385" sldId="2147483922"/>
            <ac:spMk id="11" creationId="{533A4E69-9D2C-4A3A-A420-4A1E03FAF07B}"/>
          </ac:spMkLst>
        </pc:spChg>
        <pc:sldLayoutChg chg="addSp delSp modSp mod">
          <pc:chgData name="DE LOPEZ Rania" userId="ef71b47c-4e2f-4fb9-bead-29db954c749a" providerId="ADAL" clId="{3E08F982-E7DC-4FDB-86F4-69E71E4EAF86}" dt="2021-05-06T04:30:54.920" v="168"/>
          <pc:sldLayoutMkLst>
            <pc:docMk/>
            <pc:sldMasterMk cId="657881385" sldId="2147483922"/>
            <pc:sldLayoutMk cId="1182426634" sldId="2147483817"/>
          </pc:sldLayoutMkLst>
          <pc:spChg chg="del mod">
            <ac:chgData name="DE LOPEZ Rania" userId="ef71b47c-4e2f-4fb9-bead-29db954c749a" providerId="ADAL" clId="{3E08F982-E7DC-4FDB-86F4-69E71E4EAF86}" dt="2021-05-06T04:24:24.241" v="9" actId="478"/>
            <ac:spMkLst>
              <pc:docMk/>
              <pc:sldMasterMk cId="657881385" sldId="2147483922"/>
              <pc:sldLayoutMk cId="1182426634" sldId="2147483817"/>
              <ac:spMk id="9" creationId="{4A1CD768-B947-4CDA-8F96-7C585E7699C8}"/>
            </ac:spMkLst>
          </pc:spChg>
          <pc:spChg chg="del mod">
            <ac:chgData name="DE LOPEZ Rania" userId="ef71b47c-4e2f-4fb9-bead-29db954c749a" providerId="ADAL" clId="{3E08F982-E7DC-4FDB-86F4-69E71E4EAF86}" dt="2021-05-06T04:24:47.310" v="14" actId="478"/>
            <ac:spMkLst>
              <pc:docMk/>
              <pc:sldMasterMk cId="657881385" sldId="2147483922"/>
              <pc:sldLayoutMk cId="1182426634" sldId="2147483817"/>
              <ac:spMk id="10" creationId="{644291A9-780F-45C4-A2B3-522D5F970A92}"/>
            </ac:spMkLst>
          </pc:spChg>
          <pc:spChg chg="add del mod">
            <ac:chgData name="DE LOPEZ Rania" userId="ef71b47c-4e2f-4fb9-bead-29db954c749a" providerId="ADAL" clId="{3E08F982-E7DC-4FDB-86F4-69E71E4EAF86}" dt="2021-05-06T04:24:26.138" v="11" actId="478"/>
            <ac:spMkLst>
              <pc:docMk/>
              <pc:sldMasterMk cId="657881385" sldId="2147483922"/>
              <pc:sldLayoutMk cId="1182426634" sldId="2147483817"/>
              <ac:spMk id="13" creationId="{57BE56ED-2E8B-408A-8EFD-2BB16B5403FC}"/>
            </ac:spMkLst>
          </pc:spChg>
          <pc:spChg chg="del">
            <ac:chgData name="DE LOPEZ Rania" userId="ef71b47c-4e2f-4fb9-bead-29db954c749a" providerId="ADAL" clId="{3E08F982-E7DC-4FDB-86F4-69E71E4EAF86}" dt="2021-05-06T04:26:49.736" v="103" actId="478"/>
            <ac:spMkLst>
              <pc:docMk/>
              <pc:sldMasterMk cId="657881385" sldId="2147483922"/>
              <pc:sldLayoutMk cId="1182426634" sldId="2147483817"/>
              <ac:spMk id="14" creationId="{59089F65-E3DF-42AB-9C2D-9F866DFAEBD6}"/>
            </ac:spMkLst>
          </pc:spChg>
          <pc:spChg chg="add del mod">
            <ac:chgData name="DE LOPEZ Rania" userId="ef71b47c-4e2f-4fb9-bead-29db954c749a" providerId="ADAL" clId="{3E08F982-E7DC-4FDB-86F4-69E71E4EAF86}" dt="2021-05-06T04:24:25.215" v="10" actId="478"/>
            <ac:spMkLst>
              <pc:docMk/>
              <pc:sldMasterMk cId="657881385" sldId="2147483922"/>
              <pc:sldLayoutMk cId="1182426634" sldId="2147483817"/>
              <ac:spMk id="15" creationId="{AF2E5501-BCB2-408C-99C9-3CF9EF153E1C}"/>
            </ac:spMkLst>
          </pc:spChg>
          <pc:spChg chg="add mod ord">
            <ac:chgData name="DE LOPEZ Rania" userId="ef71b47c-4e2f-4fb9-bead-29db954c749a" providerId="ADAL" clId="{3E08F982-E7DC-4FDB-86F4-69E71E4EAF86}" dt="2021-05-06T04:26:30.970" v="100" actId="1076"/>
            <ac:spMkLst>
              <pc:docMk/>
              <pc:sldMasterMk cId="657881385" sldId="2147483922"/>
              <pc:sldLayoutMk cId="1182426634" sldId="2147483817"/>
              <ac:spMk id="16" creationId="{9B453C44-8CDD-4CF0-B1CE-A28F0EE35E20}"/>
            </ac:spMkLst>
          </pc:spChg>
          <pc:spChg chg="add del mod">
            <ac:chgData name="DE LOPEZ Rania" userId="ef71b47c-4e2f-4fb9-bead-29db954c749a" providerId="ADAL" clId="{3E08F982-E7DC-4FDB-86F4-69E71E4EAF86}" dt="2021-05-06T04:30:54.435" v="167" actId="478"/>
            <ac:spMkLst>
              <pc:docMk/>
              <pc:sldMasterMk cId="657881385" sldId="2147483922"/>
              <pc:sldLayoutMk cId="1182426634" sldId="2147483817"/>
              <ac:spMk id="17" creationId="{CAF26601-78BE-47F2-848D-32B5D7BC5BD0}"/>
            </ac:spMkLst>
          </pc:spChg>
          <pc:spChg chg="add mod">
            <ac:chgData name="DE LOPEZ Rania" userId="ef71b47c-4e2f-4fb9-bead-29db954c749a" providerId="ADAL" clId="{3E08F982-E7DC-4FDB-86F4-69E71E4EAF86}" dt="2021-05-06T04:27:04.886" v="105" actId="571"/>
            <ac:spMkLst>
              <pc:docMk/>
              <pc:sldMasterMk cId="657881385" sldId="2147483922"/>
              <pc:sldLayoutMk cId="1182426634" sldId="2147483817"/>
              <ac:spMk id="18" creationId="{47CADF60-5635-4010-B9AF-17094D7453DB}"/>
            </ac:spMkLst>
          </pc:spChg>
          <pc:spChg chg="add mod">
            <ac:chgData name="DE LOPEZ Rania" userId="ef71b47c-4e2f-4fb9-bead-29db954c749a" providerId="ADAL" clId="{3E08F982-E7DC-4FDB-86F4-69E71E4EAF86}" dt="2021-05-06T04:30:54.920" v="168"/>
            <ac:spMkLst>
              <pc:docMk/>
              <pc:sldMasterMk cId="657881385" sldId="2147483922"/>
              <pc:sldLayoutMk cId="1182426634" sldId="2147483817"/>
              <ac:spMk id="19" creationId="{E902BE55-A895-4F14-82AE-8C671AABB256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30:48.810" v="166" actId="207"/>
          <pc:sldLayoutMkLst>
            <pc:docMk/>
            <pc:sldMasterMk cId="657881385" sldId="2147483922"/>
            <pc:sldLayoutMk cId="942383278" sldId="2147483923"/>
          </pc:sldLayoutMkLst>
          <pc:spChg chg="add del mod">
            <ac:chgData name="DE LOPEZ Rania" userId="ef71b47c-4e2f-4fb9-bead-29db954c749a" providerId="ADAL" clId="{3E08F982-E7DC-4FDB-86F4-69E71E4EAF86}" dt="2021-05-06T04:30:14.040" v="161" actId="1037"/>
            <ac:spMkLst>
              <pc:docMk/>
              <pc:sldMasterMk cId="657881385" sldId="2147483922"/>
              <pc:sldLayoutMk cId="942383278" sldId="2147483923"/>
              <ac:spMk id="8" creationId="{1143D362-9851-433D-A733-50CEAD709737}"/>
            </ac:spMkLst>
          </pc:spChg>
          <pc:spChg chg="del">
            <ac:chgData name="DE LOPEZ Rania" userId="ef71b47c-4e2f-4fb9-bead-29db954c749a" providerId="ADAL" clId="{3E08F982-E7DC-4FDB-86F4-69E71E4EAF86}" dt="2021-05-06T04:29:57.371" v="145" actId="478"/>
            <ac:spMkLst>
              <pc:docMk/>
              <pc:sldMasterMk cId="657881385" sldId="2147483922"/>
              <pc:sldLayoutMk cId="942383278" sldId="2147483923"/>
              <ac:spMk id="10" creationId="{4A06E97F-CACE-496B-B4CB-1E2729DFF01C}"/>
            </ac:spMkLst>
          </pc:spChg>
          <pc:spChg chg="add mod">
            <ac:chgData name="DE LOPEZ Rania" userId="ef71b47c-4e2f-4fb9-bead-29db954c749a" providerId="ADAL" clId="{3E08F982-E7DC-4FDB-86F4-69E71E4EAF86}" dt="2021-05-06T04:30:48.810" v="166" actId="207"/>
            <ac:spMkLst>
              <pc:docMk/>
              <pc:sldMasterMk cId="657881385" sldId="2147483922"/>
              <pc:sldLayoutMk cId="942383278" sldId="2147483923"/>
              <ac:spMk id="11" creationId="{94A559FF-FA2E-4088-BDD8-0E91F8079036}"/>
            </ac:spMkLst>
          </pc:spChg>
          <pc:spChg chg="add del">
            <ac:chgData name="DE LOPEZ Rania" userId="ef71b47c-4e2f-4fb9-bead-29db954c749a" providerId="ADAL" clId="{3E08F982-E7DC-4FDB-86F4-69E71E4EAF86}" dt="2021-05-06T04:29:46.281" v="142" actId="478"/>
            <ac:spMkLst>
              <pc:docMk/>
              <pc:sldMasterMk cId="657881385" sldId="2147483922"/>
              <pc:sldLayoutMk cId="942383278" sldId="2147483923"/>
              <ac:spMk id="15" creationId="{EEE9BF35-EBAE-49AB-BFA1-C15F016401B8}"/>
            </ac:spMkLst>
          </pc:spChg>
        </pc:sldLayoutChg>
        <pc:sldLayoutChg chg="delSp mod">
          <pc:chgData name="DE LOPEZ Rania" userId="ef71b47c-4e2f-4fb9-bead-29db954c749a" providerId="ADAL" clId="{3E08F982-E7DC-4FDB-86F4-69E71E4EAF86}" dt="2021-05-06T04:31:13.196" v="169" actId="478"/>
          <pc:sldLayoutMkLst>
            <pc:docMk/>
            <pc:sldMasterMk cId="657881385" sldId="2147483922"/>
            <pc:sldLayoutMk cId="945848808" sldId="2147483926"/>
          </pc:sldLayoutMkLst>
          <pc:picChg chg="del">
            <ac:chgData name="DE LOPEZ Rania" userId="ef71b47c-4e2f-4fb9-bead-29db954c749a" providerId="ADAL" clId="{3E08F982-E7DC-4FDB-86F4-69E71E4EAF86}" dt="2021-05-06T04:31:13.196" v="169" actId="478"/>
            <ac:picMkLst>
              <pc:docMk/>
              <pc:sldMasterMk cId="657881385" sldId="2147483922"/>
              <pc:sldLayoutMk cId="945848808" sldId="2147483926"/>
              <ac:picMk id="10" creationId="{B2F56076-CC15-4ADC-816C-18C3766ECA37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33:41.681" v="196"/>
          <pc:sldLayoutMkLst>
            <pc:docMk/>
            <pc:sldMasterMk cId="657881385" sldId="2147483922"/>
            <pc:sldLayoutMk cId="437466158" sldId="2147483930"/>
          </pc:sldLayoutMkLst>
          <pc:spChg chg="add mod">
            <ac:chgData name="DE LOPEZ Rania" userId="ef71b47c-4e2f-4fb9-bead-29db954c749a" providerId="ADAL" clId="{3E08F982-E7DC-4FDB-86F4-69E71E4EAF86}" dt="2021-05-06T04:33:41.681" v="196"/>
            <ac:spMkLst>
              <pc:docMk/>
              <pc:sldMasterMk cId="657881385" sldId="2147483922"/>
              <pc:sldLayoutMk cId="437466158" sldId="2147483930"/>
              <ac:spMk id="5" creationId="{AF788C5C-E6AB-4DAF-86D2-658699AA8276}"/>
            </ac:spMkLst>
          </pc:spChg>
          <pc:spChg chg="add mod">
            <ac:chgData name="DE LOPEZ Rania" userId="ef71b47c-4e2f-4fb9-bead-29db954c749a" providerId="ADAL" clId="{3E08F982-E7DC-4FDB-86F4-69E71E4EAF86}" dt="2021-05-06T04:33:41.681" v="196"/>
            <ac:spMkLst>
              <pc:docMk/>
              <pc:sldMasterMk cId="657881385" sldId="2147483922"/>
              <pc:sldLayoutMk cId="437466158" sldId="2147483930"/>
              <ac:spMk id="6" creationId="{58FB2824-8D03-4353-8453-01471D79A1DB}"/>
            </ac:spMkLst>
          </pc:spChg>
          <pc:spChg chg="del">
            <ac:chgData name="DE LOPEZ Rania" userId="ef71b47c-4e2f-4fb9-bead-29db954c749a" providerId="ADAL" clId="{3E08F982-E7DC-4FDB-86F4-69E71E4EAF86}" dt="2021-05-06T04:33:41.142" v="195" actId="478"/>
            <ac:spMkLst>
              <pc:docMk/>
              <pc:sldMasterMk cId="657881385" sldId="2147483922"/>
              <pc:sldLayoutMk cId="437466158" sldId="2147483930"/>
              <ac:spMk id="8" creationId="{6D71DE74-49A9-4D82-BD92-15859D317FB7}"/>
            </ac:spMkLst>
          </pc:spChg>
          <pc:spChg chg="del">
            <ac:chgData name="DE LOPEZ Rania" userId="ef71b47c-4e2f-4fb9-bead-29db954c749a" providerId="ADAL" clId="{3E08F982-E7DC-4FDB-86F4-69E71E4EAF86}" dt="2021-05-06T04:33:41.142" v="195" actId="478"/>
            <ac:spMkLst>
              <pc:docMk/>
              <pc:sldMasterMk cId="657881385" sldId="2147483922"/>
              <pc:sldLayoutMk cId="437466158" sldId="2147483930"/>
              <ac:spMk id="11" creationId="{8CB1E11A-023E-4C95-B4AF-914078671885}"/>
            </ac:spMkLst>
          </pc:spChg>
        </pc:sldLayoutChg>
        <pc:sldLayoutChg chg="modSp mod">
          <pc:chgData name="DE LOPEZ Rania" userId="ef71b47c-4e2f-4fb9-bead-29db954c749a" providerId="ADAL" clId="{3E08F982-E7DC-4FDB-86F4-69E71E4EAF86}" dt="2021-05-06T04:33:01.758" v="192" actId="1035"/>
          <pc:sldLayoutMkLst>
            <pc:docMk/>
            <pc:sldMasterMk cId="657881385" sldId="2147483922"/>
            <pc:sldLayoutMk cId="1489828838" sldId="2147483933"/>
          </pc:sldLayoutMkLst>
          <pc:spChg chg="mod">
            <ac:chgData name="DE LOPEZ Rania" userId="ef71b47c-4e2f-4fb9-bead-29db954c749a" providerId="ADAL" clId="{3E08F982-E7DC-4FDB-86F4-69E71E4EAF86}" dt="2021-05-06T04:33:01.758" v="192" actId="1035"/>
            <ac:spMkLst>
              <pc:docMk/>
              <pc:sldMasterMk cId="657881385" sldId="2147483922"/>
              <pc:sldLayoutMk cId="1489828838" sldId="2147483933"/>
              <ac:spMk id="8" creationId="{045A0B28-5245-4267-8607-76405FEF19F3}"/>
            </ac:spMkLst>
          </pc:sp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0:03.066" v="254"/>
        <pc:sldMasterMkLst>
          <pc:docMk/>
          <pc:sldMasterMk cId="99518855" sldId="2147483934"/>
        </pc:sldMasterMkLst>
        <pc:spChg chg="add mod">
          <ac:chgData name="DE LOPEZ Rania" userId="ef71b47c-4e2f-4fb9-bead-29db954c749a" providerId="ADAL" clId="{3E08F982-E7DC-4FDB-86F4-69E71E4EAF86}" dt="2021-05-06T04:39:28.538" v="246"/>
          <ac:spMkLst>
            <pc:docMk/>
            <pc:sldMasterMk cId="99518855" sldId="2147483934"/>
            <ac:spMk id="6" creationId="{8C896D84-0D3A-4709-A9C9-D603EB7B3F4B}"/>
          </ac:spMkLst>
        </pc:spChg>
        <pc:spChg chg="del">
          <ac:chgData name="DE LOPEZ Rania" userId="ef71b47c-4e2f-4fb9-bead-29db954c749a" providerId="ADAL" clId="{3E08F982-E7DC-4FDB-86F4-69E71E4EAF86}" dt="2021-05-06T04:39:27.870" v="245" actId="478"/>
          <ac:spMkLst>
            <pc:docMk/>
            <pc:sldMasterMk cId="99518855" sldId="2147483934"/>
            <ac:spMk id="8" creationId="{B8F53D27-0780-4652-91E9-D216CC0814AF}"/>
          </ac:spMkLst>
        </pc:spChg>
        <pc:sldLayoutChg chg="addSp delSp modSp mod">
          <pc:chgData name="DE LOPEZ Rania" userId="ef71b47c-4e2f-4fb9-bead-29db954c749a" providerId="ADAL" clId="{3E08F982-E7DC-4FDB-86F4-69E71E4EAF86}" dt="2021-05-06T04:39:23.993" v="244"/>
          <pc:sldLayoutMkLst>
            <pc:docMk/>
            <pc:sldMasterMk cId="99518855" sldId="2147483934"/>
            <pc:sldLayoutMk cId="121886954" sldId="2147483936"/>
          </pc:sldLayoutMkLst>
          <pc:spChg chg="add del mod">
            <ac:chgData name="DE LOPEZ Rania" userId="ef71b47c-4e2f-4fb9-bead-29db954c749a" providerId="ADAL" clId="{3E08F982-E7DC-4FDB-86F4-69E71E4EAF86}" dt="2021-05-06T04:39:20.263" v="243" actId="478"/>
            <ac:spMkLst>
              <pc:docMk/>
              <pc:sldMasterMk cId="99518855" sldId="2147483934"/>
              <pc:sldLayoutMk cId="121886954" sldId="2147483936"/>
              <ac:spMk id="3" creationId="{A9CDED60-BFEF-4DD8-9260-253FF3FA4C37}"/>
            </ac:spMkLst>
          </pc:spChg>
          <pc:spChg chg="add del mod">
            <ac:chgData name="DE LOPEZ Rania" userId="ef71b47c-4e2f-4fb9-bead-29db954c749a" providerId="ADAL" clId="{3E08F982-E7DC-4FDB-86F4-69E71E4EAF86}" dt="2021-05-06T04:39:15.407" v="241"/>
            <ac:spMkLst>
              <pc:docMk/>
              <pc:sldMasterMk cId="99518855" sldId="2147483934"/>
              <pc:sldLayoutMk cId="121886954" sldId="2147483936"/>
              <ac:spMk id="6" creationId="{4895BAB5-15FB-4491-BFDA-71071950EE63}"/>
            </ac:spMkLst>
          </pc:spChg>
          <pc:spChg chg="add mod">
            <ac:chgData name="DE LOPEZ Rania" userId="ef71b47c-4e2f-4fb9-bead-29db954c749a" providerId="ADAL" clId="{3E08F982-E7DC-4FDB-86F4-69E71E4EAF86}" dt="2021-05-06T04:39:23.993" v="244"/>
            <ac:spMkLst>
              <pc:docMk/>
              <pc:sldMasterMk cId="99518855" sldId="2147483934"/>
              <pc:sldLayoutMk cId="121886954" sldId="2147483936"/>
              <ac:spMk id="7" creationId="{91F4386F-7C87-46C5-9401-D1A4329DC488}"/>
            </ac:spMkLst>
          </pc:spChg>
          <pc:picChg chg="add del mod">
            <ac:chgData name="DE LOPEZ Rania" userId="ef71b47c-4e2f-4fb9-bead-29db954c749a" providerId="ADAL" clId="{3E08F982-E7DC-4FDB-86F4-69E71E4EAF86}" dt="2021-05-06T04:37:01.115" v="217" actId="478"/>
            <ac:picMkLst>
              <pc:docMk/>
              <pc:sldMasterMk cId="99518855" sldId="2147483934"/>
              <pc:sldLayoutMk cId="121886954" sldId="2147483936"/>
              <ac:picMk id="4" creationId="{CA21E2E4-1EE1-4BBD-BAF0-C22E69CA39CC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39:41.600" v="250"/>
          <pc:sldLayoutMkLst>
            <pc:docMk/>
            <pc:sldMasterMk cId="99518855" sldId="2147483934"/>
            <pc:sldLayoutMk cId="2290778306" sldId="2147483938"/>
          </pc:sldLayoutMkLst>
          <pc:spChg chg="del">
            <ac:chgData name="DE LOPEZ Rania" userId="ef71b47c-4e2f-4fb9-bead-29db954c749a" providerId="ADAL" clId="{3E08F982-E7DC-4FDB-86F4-69E71E4EAF86}" dt="2021-05-06T04:39:40.885" v="249" actId="478"/>
            <ac:spMkLst>
              <pc:docMk/>
              <pc:sldMasterMk cId="99518855" sldId="2147483934"/>
              <pc:sldLayoutMk cId="2290778306" sldId="2147483938"/>
              <ac:spMk id="7" creationId="{B92FBB35-D685-43F0-9E66-91AC299D5201}"/>
            </ac:spMkLst>
          </pc:spChg>
          <pc:spChg chg="add mod">
            <ac:chgData name="DE LOPEZ Rania" userId="ef71b47c-4e2f-4fb9-bead-29db954c749a" providerId="ADAL" clId="{3E08F982-E7DC-4FDB-86F4-69E71E4EAF86}" dt="2021-05-06T04:34:53.738" v="204"/>
            <ac:spMkLst>
              <pc:docMk/>
              <pc:sldMasterMk cId="99518855" sldId="2147483934"/>
              <pc:sldLayoutMk cId="2290778306" sldId="2147483938"/>
              <ac:spMk id="8" creationId="{87EB20F9-B4AA-41B5-8024-ACF3B4D6E4E9}"/>
            </ac:spMkLst>
          </pc:spChg>
          <pc:spChg chg="add mod">
            <ac:chgData name="DE LOPEZ Rania" userId="ef71b47c-4e2f-4fb9-bead-29db954c749a" providerId="ADAL" clId="{3E08F982-E7DC-4FDB-86F4-69E71E4EAF86}" dt="2021-05-06T04:39:41.600" v="250"/>
            <ac:spMkLst>
              <pc:docMk/>
              <pc:sldMasterMk cId="99518855" sldId="2147483934"/>
              <pc:sldLayoutMk cId="2290778306" sldId="2147483938"/>
              <ac:spMk id="11" creationId="{2D73F80E-B87E-40EB-A1D0-B3B1826FE269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39:34.221" v="248"/>
          <pc:sldLayoutMkLst>
            <pc:docMk/>
            <pc:sldMasterMk cId="99518855" sldId="2147483934"/>
            <pc:sldLayoutMk cId="3227880775" sldId="2147483939"/>
          </pc:sldLayoutMkLst>
          <pc:spChg chg="mod ord">
            <ac:chgData name="DE LOPEZ Rania" userId="ef71b47c-4e2f-4fb9-bead-29db954c749a" providerId="ADAL" clId="{3E08F982-E7DC-4FDB-86F4-69E71E4EAF86}" dt="2021-05-06T04:34:41.734" v="202" actId="167"/>
            <ac:spMkLst>
              <pc:docMk/>
              <pc:sldMasterMk cId="99518855" sldId="2147483934"/>
              <pc:sldLayoutMk cId="3227880775" sldId="2147483939"/>
              <ac:spMk id="6" creationId="{54831015-EA79-456E-B6ED-BE641C5152DB}"/>
            </ac:spMkLst>
          </pc:spChg>
          <pc:spChg chg="add del mod">
            <ac:chgData name="DE LOPEZ Rania" userId="ef71b47c-4e2f-4fb9-bead-29db954c749a" providerId="ADAL" clId="{3E08F982-E7DC-4FDB-86F4-69E71E4EAF86}" dt="2021-05-06T04:34:43.729" v="203" actId="478"/>
            <ac:spMkLst>
              <pc:docMk/>
              <pc:sldMasterMk cId="99518855" sldId="2147483934"/>
              <pc:sldLayoutMk cId="3227880775" sldId="2147483939"/>
              <ac:spMk id="7" creationId="{9F6F592B-3825-4C1F-B9F0-4F9B2CAF4DDB}"/>
            </ac:spMkLst>
          </pc:spChg>
          <pc:spChg chg="del">
            <ac:chgData name="DE LOPEZ Rania" userId="ef71b47c-4e2f-4fb9-bead-29db954c749a" providerId="ADAL" clId="{3E08F982-E7DC-4FDB-86F4-69E71E4EAF86}" dt="2021-05-06T04:39:33.508" v="247" actId="478"/>
            <ac:spMkLst>
              <pc:docMk/>
              <pc:sldMasterMk cId="99518855" sldId="2147483934"/>
              <pc:sldLayoutMk cId="3227880775" sldId="2147483939"/>
              <ac:spMk id="8" creationId="{D52FA3B6-165B-4DBE-AB65-E5E7DF8279E6}"/>
            </ac:spMkLst>
          </pc:spChg>
          <pc:spChg chg="add mod">
            <ac:chgData name="DE LOPEZ Rania" userId="ef71b47c-4e2f-4fb9-bead-29db954c749a" providerId="ADAL" clId="{3E08F982-E7DC-4FDB-86F4-69E71E4EAF86}" dt="2021-05-06T04:39:34.221" v="248"/>
            <ac:spMkLst>
              <pc:docMk/>
              <pc:sldMasterMk cId="99518855" sldId="2147483934"/>
              <pc:sldLayoutMk cId="3227880775" sldId="2147483939"/>
              <ac:spMk id="12" creationId="{D28E262E-38BE-463D-82C0-5E65E78EB97A}"/>
            </ac:spMkLst>
          </pc:spChg>
          <pc:picChg chg="add del mod">
            <ac:chgData name="DE LOPEZ Rania" userId="ef71b47c-4e2f-4fb9-bead-29db954c749a" providerId="ADAL" clId="{3E08F982-E7DC-4FDB-86F4-69E71E4EAF86}" dt="2021-05-06T04:36:48.454" v="214"/>
            <ac:picMkLst>
              <pc:docMk/>
              <pc:sldMasterMk cId="99518855" sldId="2147483934"/>
              <pc:sldLayoutMk cId="3227880775" sldId="2147483939"/>
              <ac:picMk id="11" creationId="{FEAB7A12-B5A9-4FC3-A145-606B672CAE61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39:58.822" v="252"/>
          <pc:sldLayoutMkLst>
            <pc:docMk/>
            <pc:sldMasterMk cId="99518855" sldId="2147483934"/>
            <pc:sldLayoutMk cId="948110244" sldId="2147483940"/>
          </pc:sldLayoutMkLst>
          <pc:spChg chg="mod">
            <ac:chgData name="DE LOPEZ Rania" userId="ef71b47c-4e2f-4fb9-bead-29db954c749a" providerId="ADAL" clId="{3E08F982-E7DC-4FDB-86F4-69E71E4EAF86}" dt="2021-05-06T04:35:15.396" v="206" actId="1076"/>
            <ac:spMkLst>
              <pc:docMk/>
              <pc:sldMasterMk cId="99518855" sldId="2147483934"/>
              <pc:sldLayoutMk cId="948110244" sldId="2147483940"/>
              <ac:spMk id="9" creationId="{57A44E71-3274-4703-B427-BA2613628873}"/>
            </ac:spMkLst>
          </pc:spChg>
          <pc:spChg chg="add mod">
            <ac:chgData name="DE LOPEZ Rania" userId="ef71b47c-4e2f-4fb9-bead-29db954c749a" providerId="ADAL" clId="{3E08F982-E7DC-4FDB-86F4-69E71E4EAF86}" dt="2021-05-06T04:39:58.822" v="252"/>
            <ac:spMkLst>
              <pc:docMk/>
              <pc:sldMasterMk cId="99518855" sldId="2147483934"/>
              <pc:sldLayoutMk cId="948110244" sldId="2147483940"/>
              <ac:spMk id="10" creationId="{E39D39C4-E1F3-4631-AAE7-8967BE2FC805}"/>
            </ac:spMkLst>
          </pc:spChg>
          <pc:spChg chg="del">
            <ac:chgData name="DE LOPEZ Rania" userId="ef71b47c-4e2f-4fb9-bead-29db954c749a" providerId="ADAL" clId="{3E08F982-E7DC-4FDB-86F4-69E71E4EAF86}" dt="2021-05-06T04:39:58.014" v="251" actId="478"/>
            <ac:spMkLst>
              <pc:docMk/>
              <pc:sldMasterMk cId="99518855" sldId="2147483934"/>
              <pc:sldLayoutMk cId="948110244" sldId="2147483940"/>
              <ac:spMk id="12" creationId="{F884E7E7-A181-4CC6-8D5E-B0D1171B7A3B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35:44.875" v="212" actId="2696"/>
          <pc:sldLayoutMkLst>
            <pc:docMk/>
            <pc:sldMasterMk cId="99518855" sldId="2147483934"/>
            <pc:sldLayoutMk cId="1945128750" sldId="2147483941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0:03.066" v="254"/>
          <pc:sldLayoutMkLst>
            <pc:docMk/>
            <pc:sldMasterMk cId="99518855" sldId="2147483934"/>
            <pc:sldLayoutMk cId="2093493995" sldId="2147483988"/>
          </pc:sldLayoutMkLst>
          <pc:spChg chg="mod">
            <ac:chgData name="DE LOPEZ Rania" userId="ef71b47c-4e2f-4fb9-bead-29db954c749a" providerId="ADAL" clId="{3E08F982-E7DC-4FDB-86F4-69E71E4EAF86}" dt="2021-05-06T04:35:38.479" v="211" actId="1076"/>
            <ac:spMkLst>
              <pc:docMk/>
              <pc:sldMasterMk cId="99518855" sldId="2147483934"/>
              <pc:sldLayoutMk cId="2093493995" sldId="2147483988"/>
              <ac:spMk id="9" creationId="{1FF26707-5797-4543-97A0-204F2FB3845F}"/>
            </ac:spMkLst>
          </pc:spChg>
          <pc:spChg chg="add del mod">
            <ac:chgData name="DE LOPEZ Rania" userId="ef71b47c-4e2f-4fb9-bead-29db954c749a" providerId="ADAL" clId="{3E08F982-E7DC-4FDB-86F4-69E71E4EAF86}" dt="2021-05-06T04:39:14.753" v="240"/>
            <ac:spMkLst>
              <pc:docMk/>
              <pc:sldMasterMk cId="99518855" sldId="2147483934"/>
              <pc:sldLayoutMk cId="2093493995" sldId="2147483988"/>
              <ac:spMk id="10" creationId="{86AAEE51-7351-40C0-974E-F639475C8DAC}"/>
            </ac:spMkLst>
          </pc:spChg>
          <pc:spChg chg="add mod">
            <ac:chgData name="DE LOPEZ Rania" userId="ef71b47c-4e2f-4fb9-bead-29db954c749a" providerId="ADAL" clId="{3E08F982-E7DC-4FDB-86F4-69E71E4EAF86}" dt="2021-05-06T04:40:03.066" v="254"/>
            <ac:spMkLst>
              <pc:docMk/>
              <pc:sldMasterMk cId="99518855" sldId="2147483934"/>
              <pc:sldLayoutMk cId="2093493995" sldId="2147483988"/>
              <ac:spMk id="11" creationId="{F333DAA5-B352-4401-B485-DBFCCA1D4B76}"/>
            </ac:spMkLst>
          </pc:spChg>
          <pc:spChg chg="del">
            <ac:chgData name="DE LOPEZ Rania" userId="ef71b47c-4e2f-4fb9-bead-29db954c749a" providerId="ADAL" clId="{3E08F982-E7DC-4FDB-86F4-69E71E4EAF86}" dt="2021-05-06T04:40:02.319" v="253" actId="478"/>
            <ac:spMkLst>
              <pc:docMk/>
              <pc:sldMasterMk cId="99518855" sldId="2147483934"/>
              <pc:sldLayoutMk cId="2093493995" sldId="2147483988"/>
              <ac:spMk id="12" creationId="{F884E7E7-A181-4CC6-8D5E-B0D1171B7A3B}"/>
            </ac:spMkLst>
          </pc:spChg>
        </pc:sldLayoutChg>
      </pc:sldMasterChg>
      <pc:sldMasterChg chg="addSp delSp modSp mod addSldLayout delSldLayout modSldLayout">
        <pc:chgData name="DE LOPEZ Rania" userId="ef71b47c-4e2f-4fb9-bead-29db954c749a" providerId="ADAL" clId="{3E08F982-E7DC-4FDB-86F4-69E71E4EAF86}" dt="2021-05-06T04:40:45.712" v="263"/>
        <pc:sldMasterMkLst>
          <pc:docMk/>
          <pc:sldMasterMk cId="1207907580" sldId="2147483942"/>
        </pc:sldMasterMkLst>
        <pc:spChg chg="add mod">
          <ac:chgData name="DE LOPEZ Rania" userId="ef71b47c-4e2f-4fb9-bead-29db954c749a" providerId="ADAL" clId="{3E08F982-E7DC-4FDB-86F4-69E71E4EAF86}" dt="2021-05-06T04:40:09.761" v="256"/>
          <ac:spMkLst>
            <pc:docMk/>
            <pc:sldMasterMk cId="1207907580" sldId="2147483942"/>
            <ac:spMk id="5" creationId="{3D65B50E-2124-483D-941E-A9C54EA8060B}"/>
          </ac:spMkLst>
        </pc:spChg>
        <pc:spChg chg="del mod">
          <ac:chgData name="DE LOPEZ Rania" userId="ef71b47c-4e2f-4fb9-bead-29db954c749a" providerId="ADAL" clId="{3E08F982-E7DC-4FDB-86F4-69E71E4EAF86}" dt="2021-05-06T04:40:09.162" v="255" actId="478"/>
          <ac:spMkLst>
            <pc:docMk/>
            <pc:sldMasterMk cId="1207907580" sldId="2147483942"/>
            <ac:spMk id="7" creationId="{57B952F5-C9F3-403E-BA18-5C341600A685}"/>
          </ac:spMkLst>
        </pc:spChg>
        <pc:sldLayoutChg chg="addSp modSp mod">
          <pc:chgData name="DE LOPEZ Rania" userId="ef71b47c-4e2f-4fb9-bead-29db954c749a" providerId="ADAL" clId="{3E08F982-E7DC-4FDB-86F4-69E71E4EAF86}" dt="2021-05-06T04:40:45.712" v="263"/>
          <pc:sldLayoutMkLst>
            <pc:docMk/>
            <pc:sldMasterMk cId="1207907580" sldId="2147483942"/>
            <pc:sldLayoutMk cId="2024295" sldId="2147483944"/>
          </pc:sldLayoutMkLst>
          <pc:spChg chg="add mod">
            <ac:chgData name="DE LOPEZ Rania" userId="ef71b47c-4e2f-4fb9-bead-29db954c749a" providerId="ADAL" clId="{3E08F982-E7DC-4FDB-86F4-69E71E4EAF86}" dt="2021-05-06T04:38:27.423" v="226"/>
            <ac:spMkLst>
              <pc:docMk/>
              <pc:sldMasterMk cId="1207907580" sldId="2147483942"/>
              <pc:sldLayoutMk cId="2024295" sldId="2147483944"/>
              <ac:spMk id="3" creationId="{52500ACF-CEA4-4BC9-A376-02F48AD637D9}"/>
            </ac:spMkLst>
          </pc:spChg>
          <pc:spChg chg="add mod">
            <ac:chgData name="DE LOPEZ Rania" userId="ef71b47c-4e2f-4fb9-bead-29db954c749a" providerId="ADAL" clId="{3E08F982-E7DC-4FDB-86F4-69E71E4EAF86}" dt="2021-05-06T04:38:46.916" v="230" actId="1076"/>
            <ac:spMkLst>
              <pc:docMk/>
              <pc:sldMasterMk cId="1207907580" sldId="2147483942"/>
              <pc:sldLayoutMk cId="2024295" sldId="2147483944"/>
              <ac:spMk id="4" creationId="{42994DC0-57C4-40C6-BE2D-113E815B3EA3}"/>
            </ac:spMkLst>
          </pc:spChg>
          <pc:spChg chg="add mod">
            <ac:chgData name="DE LOPEZ Rania" userId="ef71b47c-4e2f-4fb9-bead-29db954c749a" providerId="ADAL" clId="{3E08F982-E7DC-4FDB-86F4-69E71E4EAF86}" dt="2021-05-06T04:38:46.916" v="230" actId="1076"/>
            <ac:spMkLst>
              <pc:docMk/>
              <pc:sldMasterMk cId="1207907580" sldId="2147483942"/>
              <pc:sldLayoutMk cId="2024295" sldId="2147483944"/>
              <ac:spMk id="6" creationId="{D7209896-C4E9-4C5C-ABB6-41DA662E3F55}"/>
            </ac:spMkLst>
          </pc:spChg>
          <pc:spChg chg="add mod">
            <ac:chgData name="DE LOPEZ Rania" userId="ef71b47c-4e2f-4fb9-bead-29db954c749a" providerId="ADAL" clId="{3E08F982-E7DC-4FDB-86F4-69E71E4EAF86}" dt="2021-05-06T04:40:45.712" v="263"/>
            <ac:spMkLst>
              <pc:docMk/>
              <pc:sldMasterMk cId="1207907580" sldId="2147483942"/>
              <pc:sldLayoutMk cId="2024295" sldId="2147483944"/>
              <ac:spMk id="7" creationId="{21812399-D9F0-4742-A0AB-215E940016A4}"/>
            </ac:spMkLst>
          </pc:spChg>
        </pc:sldLayoutChg>
        <pc:sldLayoutChg chg="modSp mod">
          <pc:chgData name="DE LOPEZ Rania" userId="ef71b47c-4e2f-4fb9-bead-29db954c749a" providerId="ADAL" clId="{3E08F982-E7DC-4FDB-86F4-69E71E4EAF86}" dt="2021-05-06T04:37:35.166" v="222" actId="1076"/>
          <pc:sldLayoutMkLst>
            <pc:docMk/>
            <pc:sldMasterMk cId="1207907580" sldId="2147483942"/>
            <pc:sldLayoutMk cId="2273217993" sldId="2147483945"/>
          </pc:sldLayoutMkLst>
          <pc:picChg chg="mod">
            <ac:chgData name="DE LOPEZ Rania" userId="ef71b47c-4e2f-4fb9-bead-29db954c749a" providerId="ADAL" clId="{3E08F982-E7DC-4FDB-86F4-69E71E4EAF86}" dt="2021-05-06T04:37:35.166" v="222" actId="1076"/>
            <ac:picMkLst>
              <pc:docMk/>
              <pc:sldMasterMk cId="1207907580" sldId="2147483942"/>
              <pc:sldLayoutMk cId="2273217993" sldId="2147483945"/>
              <ac:picMk id="3" creationId="{C2E9ECE0-A0C6-43E3-AB4C-C7AD646256C4}"/>
            </ac:picMkLst>
          </pc:picChg>
        </pc:sldLayoutChg>
        <pc:sldLayoutChg chg="del">
          <pc:chgData name="DE LOPEZ Rania" userId="ef71b47c-4e2f-4fb9-bead-29db954c749a" providerId="ADAL" clId="{3E08F982-E7DC-4FDB-86F4-69E71E4EAF86}" dt="2021-05-06T04:37:43.709" v="223" actId="2696"/>
          <pc:sldLayoutMkLst>
            <pc:docMk/>
            <pc:sldMasterMk cId="1207907580" sldId="2147483942"/>
            <pc:sldLayoutMk cId="1794984072" sldId="2147483946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0:37.597" v="261"/>
          <pc:sldLayoutMkLst>
            <pc:docMk/>
            <pc:sldMasterMk cId="1207907580" sldId="2147483942"/>
            <pc:sldLayoutMk cId="2829770602" sldId="2147483947"/>
          </pc:sldLayoutMkLst>
          <pc:spChg chg="del">
            <ac:chgData name="DE LOPEZ Rania" userId="ef71b47c-4e2f-4fb9-bead-29db954c749a" providerId="ADAL" clId="{3E08F982-E7DC-4FDB-86F4-69E71E4EAF86}" dt="2021-05-06T04:40:35.598" v="260" actId="478"/>
            <ac:spMkLst>
              <pc:docMk/>
              <pc:sldMasterMk cId="1207907580" sldId="2147483942"/>
              <pc:sldLayoutMk cId="2829770602" sldId="2147483947"/>
              <ac:spMk id="8" creationId="{70FCC83A-DB5B-4360-A0CD-671EFAD31FAB}"/>
            </ac:spMkLst>
          </pc:spChg>
          <pc:spChg chg="add mod">
            <ac:chgData name="DE LOPEZ Rania" userId="ef71b47c-4e2f-4fb9-bead-29db954c749a" providerId="ADAL" clId="{3E08F982-E7DC-4FDB-86F4-69E71E4EAF86}" dt="2021-05-06T04:40:37.597" v="261"/>
            <ac:spMkLst>
              <pc:docMk/>
              <pc:sldMasterMk cId="1207907580" sldId="2147483942"/>
              <pc:sldLayoutMk cId="2829770602" sldId="2147483947"/>
              <ac:spMk id="11" creationId="{78FD35C0-C4CA-4CC3-9A51-5D77A53909F5}"/>
            </ac:spMkLst>
          </pc:spChg>
        </pc:sldLayoutChg>
        <pc:sldLayoutChg chg="add del">
          <pc:chgData name="DE LOPEZ Rania" userId="ef71b47c-4e2f-4fb9-bead-29db954c749a" providerId="ADAL" clId="{3E08F982-E7DC-4FDB-86F4-69E71E4EAF86}" dt="2021-05-06T04:40:41.574" v="262" actId="2696"/>
          <pc:sldLayoutMkLst>
            <pc:docMk/>
            <pc:sldMasterMk cId="1207907580" sldId="2147483942"/>
            <pc:sldLayoutMk cId="1823957188" sldId="2147483948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0:21.718" v="259" actId="571"/>
          <pc:sldLayoutMkLst>
            <pc:docMk/>
            <pc:sldMasterMk cId="1207907580" sldId="2147483942"/>
            <pc:sldLayoutMk cId="4050134910" sldId="2147483989"/>
          </pc:sldLayoutMkLst>
          <pc:spChg chg="del">
            <ac:chgData name="DE LOPEZ Rania" userId="ef71b47c-4e2f-4fb9-bead-29db954c749a" providerId="ADAL" clId="{3E08F982-E7DC-4FDB-86F4-69E71E4EAF86}" dt="2021-05-06T04:40:20.681" v="257" actId="478"/>
            <ac:spMkLst>
              <pc:docMk/>
              <pc:sldMasterMk cId="1207907580" sldId="2147483942"/>
              <pc:sldLayoutMk cId="4050134910" sldId="2147483989"/>
              <ac:spMk id="9" creationId="{6E0DF857-AF63-4811-87E3-BBEFED99C810}"/>
            </ac:spMkLst>
          </pc:spChg>
          <pc:spChg chg="add mod">
            <ac:chgData name="DE LOPEZ Rania" userId="ef71b47c-4e2f-4fb9-bead-29db954c749a" providerId="ADAL" clId="{3E08F982-E7DC-4FDB-86F4-69E71E4EAF86}" dt="2021-05-06T04:40:21.474" v="258"/>
            <ac:spMkLst>
              <pc:docMk/>
              <pc:sldMasterMk cId="1207907580" sldId="2147483942"/>
              <pc:sldLayoutMk cId="4050134910" sldId="2147483989"/>
              <ac:spMk id="10" creationId="{6F66CCCD-5BF0-470F-B5D2-576E535CC74B}"/>
            </ac:spMkLst>
          </pc:spChg>
          <pc:spChg chg="add mod">
            <ac:chgData name="DE LOPEZ Rania" userId="ef71b47c-4e2f-4fb9-bead-29db954c749a" providerId="ADAL" clId="{3E08F982-E7DC-4FDB-86F4-69E71E4EAF86}" dt="2021-05-06T04:40:21.718" v="259" actId="571"/>
            <ac:spMkLst>
              <pc:docMk/>
              <pc:sldMasterMk cId="1207907580" sldId="2147483942"/>
              <pc:sldLayoutMk cId="4050134910" sldId="2147483989"/>
              <ac:spMk id="13" creationId="{6EEA76ED-61DD-487B-8AE6-D76F01AD912F}"/>
            </ac:spMkLst>
          </pc:spChg>
          <pc:picChg chg="add mod">
            <ac:chgData name="DE LOPEZ Rania" userId="ef71b47c-4e2f-4fb9-bead-29db954c749a" providerId="ADAL" clId="{3E08F982-E7DC-4FDB-86F4-69E71E4EAF86}" dt="2021-05-06T04:40:21.718" v="259" actId="571"/>
            <ac:picMkLst>
              <pc:docMk/>
              <pc:sldMasterMk cId="1207907580" sldId="2147483942"/>
              <pc:sldLayoutMk cId="4050134910" sldId="2147483989"/>
              <ac:picMk id="12" creationId="{81D4DD22-EE93-44F7-8208-BC15598EEDFF}"/>
            </ac:picMkLst>
          </pc:pic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3:50.957" v="310"/>
        <pc:sldMasterMkLst>
          <pc:docMk/>
          <pc:sldMasterMk cId="869469749" sldId="2147483949"/>
        </pc:sldMasterMkLst>
        <pc:spChg chg="add mod">
          <ac:chgData name="DE LOPEZ Rania" userId="ef71b47c-4e2f-4fb9-bead-29db954c749a" providerId="ADAL" clId="{3E08F982-E7DC-4FDB-86F4-69E71E4EAF86}" dt="2021-05-06T04:40:50.040" v="265"/>
          <ac:spMkLst>
            <pc:docMk/>
            <pc:sldMasterMk cId="869469749" sldId="2147483949"/>
            <ac:spMk id="5" creationId="{B1479D84-040C-4724-A8F2-DEF43EB4EBEE}"/>
          </ac:spMkLst>
        </pc:spChg>
        <pc:spChg chg="del">
          <ac:chgData name="DE LOPEZ Rania" userId="ef71b47c-4e2f-4fb9-bead-29db954c749a" providerId="ADAL" clId="{3E08F982-E7DC-4FDB-86F4-69E71E4EAF86}" dt="2021-05-06T04:40:49.356" v="264" actId="478"/>
          <ac:spMkLst>
            <pc:docMk/>
            <pc:sldMasterMk cId="869469749" sldId="2147483949"/>
            <ac:spMk id="7" creationId="{35918111-A0F3-4E56-890B-FC20AB9C5DD2}"/>
          </ac:spMkLst>
        </pc:spChg>
        <pc:sldLayoutChg chg="modSp mod">
          <pc:chgData name="DE LOPEZ Rania" userId="ef71b47c-4e2f-4fb9-bead-29db954c749a" providerId="ADAL" clId="{3E08F982-E7DC-4FDB-86F4-69E71E4EAF86}" dt="2021-05-06T04:41:00.555" v="266" actId="1076"/>
          <pc:sldLayoutMkLst>
            <pc:docMk/>
            <pc:sldMasterMk cId="869469749" sldId="2147483949"/>
            <pc:sldLayoutMk cId="644944481" sldId="2147483951"/>
          </pc:sldLayoutMkLst>
          <pc:picChg chg="mod">
            <ac:chgData name="DE LOPEZ Rania" userId="ef71b47c-4e2f-4fb9-bead-29db954c749a" providerId="ADAL" clId="{3E08F982-E7DC-4FDB-86F4-69E71E4EAF86}" dt="2021-05-06T04:41:00.555" v="266" actId="1076"/>
            <ac:picMkLst>
              <pc:docMk/>
              <pc:sldMasterMk cId="869469749" sldId="2147483949"/>
              <pc:sldLayoutMk cId="644944481" sldId="2147483951"/>
              <ac:picMk id="5" creationId="{095833CC-501A-4AA4-A3D7-24E12BD82838}"/>
            </ac:picMkLst>
          </pc:picChg>
        </pc:sldLayoutChg>
        <pc:sldLayoutChg chg="addSp delSp modSp mod">
          <pc:chgData name="DE LOPEZ Rania" userId="ef71b47c-4e2f-4fb9-bead-29db954c749a" providerId="ADAL" clId="{3E08F982-E7DC-4FDB-86F4-69E71E4EAF86}" dt="2021-05-06T04:41:07.145" v="268"/>
          <pc:sldLayoutMkLst>
            <pc:docMk/>
            <pc:sldMasterMk cId="869469749" sldId="2147483949"/>
            <pc:sldLayoutMk cId="3262257906" sldId="2147483952"/>
          </pc:sldLayoutMkLst>
          <pc:spChg chg="add mod">
            <ac:chgData name="DE LOPEZ Rania" userId="ef71b47c-4e2f-4fb9-bead-29db954c749a" providerId="ADAL" clId="{3E08F982-E7DC-4FDB-86F4-69E71E4EAF86}" dt="2021-05-06T04:41:07.145" v="268"/>
            <ac:spMkLst>
              <pc:docMk/>
              <pc:sldMasterMk cId="869469749" sldId="2147483949"/>
              <pc:sldLayoutMk cId="3262257906" sldId="2147483952"/>
              <ac:spMk id="9" creationId="{32BAAF00-6E5D-4E91-A8D2-48C491A2A80A}"/>
            </ac:spMkLst>
          </pc:spChg>
          <pc:spChg chg="del">
            <ac:chgData name="DE LOPEZ Rania" userId="ef71b47c-4e2f-4fb9-bead-29db954c749a" providerId="ADAL" clId="{3E08F982-E7DC-4FDB-86F4-69E71E4EAF86}" dt="2021-05-06T04:41:06.512" v="267" actId="478"/>
            <ac:spMkLst>
              <pc:docMk/>
              <pc:sldMasterMk cId="869469749" sldId="2147483949"/>
              <pc:sldLayoutMk cId="3262257906" sldId="2147483952"/>
              <ac:spMk id="11" creationId="{73E08BD9-7FBE-4BD7-BE1C-5C0DDAB7BA7D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1:15.933" v="271" actId="2696"/>
          <pc:sldLayoutMkLst>
            <pc:docMk/>
            <pc:sldMasterMk cId="869469749" sldId="2147483949"/>
            <pc:sldLayoutMk cId="1802056756" sldId="2147483953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1:20.176" v="273"/>
          <pc:sldLayoutMkLst>
            <pc:docMk/>
            <pc:sldMasterMk cId="869469749" sldId="2147483949"/>
            <pc:sldLayoutMk cId="3788466636" sldId="2147483954"/>
          </pc:sldLayoutMkLst>
          <pc:spChg chg="del">
            <ac:chgData name="DE LOPEZ Rania" userId="ef71b47c-4e2f-4fb9-bead-29db954c749a" providerId="ADAL" clId="{3E08F982-E7DC-4FDB-86F4-69E71E4EAF86}" dt="2021-05-06T04:41:19.453" v="272" actId="478"/>
            <ac:spMkLst>
              <pc:docMk/>
              <pc:sldMasterMk cId="869469749" sldId="2147483949"/>
              <pc:sldLayoutMk cId="3788466636" sldId="2147483954"/>
              <ac:spMk id="8" creationId="{C6D32D88-AD80-405B-BD53-5CA63B78DB55}"/>
            </ac:spMkLst>
          </pc:spChg>
          <pc:spChg chg="add mod">
            <ac:chgData name="DE LOPEZ Rania" userId="ef71b47c-4e2f-4fb9-bead-29db954c749a" providerId="ADAL" clId="{3E08F982-E7DC-4FDB-86F4-69E71E4EAF86}" dt="2021-05-06T04:41:20.176" v="273"/>
            <ac:spMkLst>
              <pc:docMk/>
              <pc:sldMasterMk cId="869469749" sldId="2147483949"/>
              <pc:sldLayoutMk cId="3788466636" sldId="2147483954"/>
              <ac:spMk id="11" creationId="{4976538C-6750-4553-9683-F0BCB18DBB95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3:50.957" v="310"/>
          <pc:sldLayoutMkLst>
            <pc:docMk/>
            <pc:sldMasterMk cId="869469749" sldId="2147483949"/>
            <pc:sldLayoutMk cId="345484768" sldId="2147483955"/>
          </pc:sldLayoutMkLst>
          <pc:spChg chg="del">
            <ac:chgData name="DE LOPEZ Rania" userId="ef71b47c-4e2f-4fb9-bead-29db954c749a" providerId="ADAL" clId="{3E08F982-E7DC-4FDB-86F4-69E71E4EAF86}" dt="2021-05-06T04:43:40.377" v="309" actId="478"/>
            <ac:spMkLst>
              <pc:docMk/>
              <pc:sldMasterMk cId="869469749" sldId="2147483949"/>
              <pc:sldLayoutMk cId="345484768" sldId="2147483955"/>
              <ac:spMk id="8" creationId="{973B811B-1340-4AC8-8AB0-04C9AE7BCC13}"/>
            </ac:spMkLst>
          </pc:spChg>
          <pc:spChg chg="del">
            <ac:chgData name="DE LOPEZ Rania" userId="ef71b47c-4e2f-4fb9-bead-29db954c749a" providerId="ADAL" clId="{3E08F982-E7DC-4FDB-86F4-69E71E4EAF86}" dt="2021-05-06T04:43:37.907" v="308" actId="478"/>
            <ac:spMkLst>
              <pc:docMk/>
              <pc:sldMasterMk cId="869469749" sldId="2147483949"/>
              <pc:sldLayoutMk cId="345484768" sldId="2147483955"/>
              <ac:spMk id="10" creationId="{444259BC-ACC1-436F-B2E8-32F6E4854529}"/>
            </ac:spMkLst>
          </pc:spChg>
          <pc:spChg chg="add del mod">
            <ac:chgData name="DE LOPEZ Rania" userId="ef71b47c-4e2f-4fb9-bead-29db954c749a" providerId="ADAL" clId="{3E08F982-E7DC-4FDB-86F4-69E71E4EAF86}" dt="2021-05-06T04:43:40.377" v="309" actId="478"/>
            <ac:spMkLst>
              <pc:docMk/>
              <pc:sldMasterMk cId="869469749" sldId="2147483949"/>
              <pc:sldLayoutMk cId="345484768" sldId="2147483955"/>
              <ac:spMk id="11" creationId="{17D7B2BE-EE45-4477-B16A-345B5A87B16A}"/>
            </ac:spMkLst>
          </pc:spChg>
          <pc:spChg chg="add mod ord">
            <ac:chgData name="DE LOPEZ Rania" userId="ef71b47c-4e2f-4fb9-bead-29db954c749a" providerId="ADAL" clId="{3E08F982-E7DC-4FDB-86F4-69E71E4EAF86}" dt="2021-05-06T04:43:36.009" v="307" actId="167"/>
            <ac:spMkLst>
              <pc:docMk/>
              <pc:sldMasterMk cId="869469749" sldId="2147483949"/>
              <pc:sldLayoutMk cId="345484768" sldId="2147483955"/>
              <ac:spMk id="12" creationId="{B6F06DAF-9E05-4E5B-9031-D4C203E2A886}"/>
            </ac:spMkLst>
          </pc:spChg>
          <pc:spChg chg="add mod">
            <ac:chgData name="DE LOPEZ Rania" userId="ef71b47c-4e2f-4fb9-bead-29db954c749a" providerId="ADAL" clId="{3E08F982-E7DC-4FDB-86F4-69E71E4EAF86}" dt="2021-05-06T04:43:50.957" v="310"/>
            <ac:spMkLst>
              <pc:docMk/>
              <pc:sldMasterMk cId="869469749" sldId="2147483949"/>
              <pc:sldLayoutMk cId="345484768" sldId="2147483955"/>
              <ac:spMk id="13" creationId="{6BA78306-A9A7-48FC-A136-DCA5B85C74DC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1:12.381" v="270"/>
          <pc:sldLayoutMkLst>
            <pc:docMk/>
            <pc:sldMasterMk cId="869469749" sldId="2147483949"/>
            <pc:sldLayoutMk cId="2872559318" sldId="2147483990"/>
          </pc:sldLayoutMkLst>
          <pc:spChg chg="add mod">
            <ac:chgData name="DE LOPEZ Rania" userId="ef71b47c-4e2f-4fb9-bead-29db954c749a" providerId="ADAL" clId="{3E08F982-E7DC-4FDB-86F4-69E71E4EAF86}" dt="2021-05-06T04:41:12.381" v="270"/>
            <ac:spMkLst>
              <pc:docMk/>
              <pc:sldMasterMk cId="869469749" sldId="2147483949"/>
              <pc:sldLayoutMk cId="2872559318" sldId="2147483990"/>
              <ac:spMk id="9" creationId="{523B8E31-C201-40C6-82FA-8EA228601135}"/>
            </ac:spMkLst>
          </pc:spChg>
          <pc:spChg chg="del">
            <ac:chgData name="DE LOPEZ Rania" userId="ef71b47c-4e2f-4fb9-bead-29db954c749a" providerId="ADAL" clId="{3E08F982-E7DC-4FDB-86F4-69E71E4EAF86}" dt="2021-05-06T04:41:11.790" v="269" actId="478"/>
            <ac:spMkLst>
              <pc:docMk/>
              <pc:sldMasterMk cId="869469749" sldId="2147483949"/>
              <pc:sldLayoutMk cId="2872559318" sldId="2147483990"/>
              <ac:spMk id="11" creationId="{73E08BD9-7FBE-4BD7-BE1C-5C0DDAB7BA7D}"/>
            </ac:spMkLst>
          </pc:sp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5:05.659" v="318" actId="167"/>
        <pc:sldMasterMkLst>
          <pc:docMk/>
          <pc:sldMasterMk cId="1899201628" sldId="2147483956"/>
        </pc:sldMasterMkLst>
        <pc:spChg chg="add mod">
          <ac:chgData name="DE LOPEZ Rania" userId="ef71b47c-4e2f-4fb9-bead-29db954c749a" providerId="ADAL" clId="{3E08F982-E7DC-4FDB-86F4-69E71E4EAF86}" dt="2021-05-06T04:41:31.147" v="276"/>
          <ac:spMkLst>
            <pc:docMk/>
            <pc:sldMasterMk cId="1899201628" sldId="2147483956"/>
            <ac:spMk id="5" creationId="{B9C0DEFC-FFC0-4E51-8A46-0ED5011BE791}"/>
          </ac:spMkLst>
        </pc:spChg>
        <pc:spChg chg="del">
          <ac:chgData name="DE LOPEZ Rania" userId="ef71b47c-4e2f-4fb9-bead-29db954c749a" providerId="ADAL" clId="{3E08F982-E7DC-4FDB-86F4-69E71E4EAF86}" dt="2021-05-06T04:41:30.508" v="275" actId="478"/>
          <ac:spMkLst>
            <pc:docMk/>
            <pc:sldMasterMk cId="1899201628" sldId="2147483956"/>
            <ac:spMk id="7" creationId="{BFA0F06E-E203-465E-B18F-94AAC7134015}"/>
          </ac:spMkLst>
        </pc:spChg>
        <pc:sldLayoutChg chg="addSp delSp modSp mod">
          <pc:chgData name="DE LOPEZ Rania" userId="ef71b47c-4e2f-4fb9-bead-29db954c749a" providerId="ADAL" clId="{3E08F982-E7DC-4FDB-86F4-69E71E4EAF86}" dt="2021-05-06T04:41:41.125" v="278"/>
          <pc:sldLayoutMkLst>
            <pc:docMk/>
            <pc:sldMasterMk cId="1899201628" sldId="2147483956"/>
            <pc:sldLayoutMk cId="551182362" sldId="2147483959"/>
          </pc:sldLayoutMkLst>
          <pc:spChg chg="del">
            <ac:chgData name="DE LOPEZ Rania" userId="ef71b47c-4e2f-4fb9-bead-29db954c749a" providerId="ADAL" clId="{3E08F982-E7DC-4FDB-86F4-69E71E4EAF86}" dt="2021-05-06T04:41:40.309" v="277" actId="478"/>
            <ac:spMkLst>
              <pc:docMk/>
              <pc:sldMasterMk cId="1899201628" sldId="2147483956"/>
              <pc:sldLayoutMk cId="551182362" sldId="2147483959"/>
              <ac:spMk id="9" creationId="{160DE105-7D05-4E11-8EC3-BC1C01DFEF5A}"/>
            </ac:spMkLst>
          </pc:spChg>
          <pc:spChg chg="add mod">
            <ac:chgData name="DE LOPEZ Rania" userId="ef71b47c-4e2f-4fb9-bead-29db954c749a" providerId="ADAL" clId="{3E08F982-E7DC-4FDB-86F4-69E71E4EAF86}" dt="2021-05-06T04:41:41.125" v="278"/>
            <ac:spMkLst>
              <pc:docMk/>
              <pc:sldMasterMk cId="1899201628" sldId="2147483956"/>
              <pc:sldLayoutMk cId="551182362" sldId="2147483959"/>
              <ac:spMk id="11" creationId="{3CD5EADC-2F88-4D49-BE1B-26D8F14A1852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1:50.594" v="281" actId="2696"/>
          <pc:sldLayoutMkLst>
            <pc:docMk/>
            <pc:sldMasterMk cId="1899201628" sldId="2147483956"/>
            <pc:sldLayoutMk cId="2843269685" sldId="2147483960"/>
          </pc:sldLayoutMkLst>
        </pc:sldLayoutChg>
        <pc:sldLayoutChg chg="addSp delSp modSp mod">
          <pc:chgData name="DE LOPEZ Rania" userId="ef71b47c-4e2f-4fb9-bead-29db954c749a" providerId="ADAL" clId="{3E08F982-E7DC-4FDB-86F4-69E71E4EAF86}" dt="2021-05-06T04:45:05.659" v="318" actId="167"/>
          <pc:sldLayoutMkLst>
            <pc:docMk/>
            <pc:sldMasterMk cId="1899201628" sldId="2147483956"/>
            <pc:sldLayoutMk cId="2776884428" sldId="2147483961"/>
          </pc:sldLayoutMkLst>
          <pc:spChg chg="del">
            <ac:chgData name="DE LOPEZ Rania" userId="ef71b47c-4e2f-4fb9-bead-29db954c749a" providerId="ADAL" clId="{3E08F982-E7DC-4FDB-86F4-69E71E4EAF86}" dt="2021-05-06T04:41:54.212" v="282" actId="478"/>
            <ac:spMkLst>
              <pc:docMk/>
              <pc:sldMasterMk cId="1899201628" sldId="2147483956"/>
              <pc:sldLayoutMk cId="2776884428" sldId="2147483961"/>
              <ac:spMk id="8" creationId="{8D0ADA32-7353-402C-9EE4-5353DD56BF2A}"/>
            </ac:spMkLst>
          </pc:spChg>
          <pc:spChg chg="ord">
            <ac:chgData name="DE LOPEZ Rania" userId="ef71b47c-4e2f-4fb9-bead-29db954c749a" providerId="ADAL" clId="{3E08F982-E7DC-4FDB-86F4-69E71E4EAF86}" dt="2021-05-06T04:45:05.659" v="318" actId="167"/>
            <ac:spMkLst>
              <pc:docMk/>
              <pc:sldMasterMk cId="1899201628" sldId="2147483956"/>
              <pc:sldLayoutMk cId="2776884428" sldId="2147483961"/>
              <ac:spMk id="10" creationId="{D32C1EDF-54BA-45DF-9AC9-354A19F2DF4D}"/>
            </ac:spMkLst>
          </pc:spChg>
          <pc:spChg chg="add mod">
            <ac:chgData name="DE LOPEZ Rania" userId="ef71b47c-4e2f-4fb9-bead-29db954c749a" providerId="ADAL" clId="{3E08F982-E7DC-4FDB-86F4-69E71E4EAF86}" dt="2021-05-06T04:41:54.768" v="283"/>
            <ac:spMkLst>
              <pc:docMk/>
              <pc:sldMasterMk cId="1899201628" sldId="2147483956"/>
              <pc:sldLayoutMk cId="2776884428" sldId="2147483961"/>
              <ac:spMk id="11" creationId="{80DC8135-321B-4D1D-9084-29C6D2ECFE4F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4:59.619" v="317" actId="167"/>
          <pc:sldLayoutMkLst>
            <pc:docMk/>
            <pc:sldMasterMk cId="1899201628" sldId="2147483956"/>
            <pc:sldLayoutMk cId="3182978296" sldId="2147483962"/>
          </pc:sldLayoutMkLst>
          <pc:spChg chg="del">
            <ac:chgData name="DE LOPEZ Rania" userId="ef71b47c-4e2f-4fb9-bead-29db954c749a" providerId="ADAL" clId="{3E08F982-E7DC-4FDB-86F4-69E71E4EAF86}" dt="2021-05-06T04:41:58.543" v="284" actId="478"/>
            <ac:spMkLst>
              <pc:docMk/>
              <pc:sldMasterMk cId="1899201628" sldId="2147483956"/>
              <pc:sldLayoutMk cId="3182978296" sldId="2147483962"/>
              <ac:spMk id="8" creationId="{6A4682A8-DD61-4C86-AE34-090B2A9C51A0}"/>
            </ac:spMkLst>
          </pc:spChg>
          <pc:spChg chg="del">
            <ac:chgData name="DE LOPEZ Rania" userId="ef71b47c-4e2f-4fb9-bead-29db954c749a" providerId="ADAL" clId="{3E08F982-E7DC-4FDB-86F4-69E71E4EAF86}" dt="2021-05-06T04:44:55.137" v="316" actId="478"/>
            <ac:spMkLst>
              <pc:docMk/>
              <pc:sldMasterMk cId="1899201628" sldId="2147483956"/>
              <pc:sldLayoutMk cId="3182978296" sldId="2147483962"/>
              <ac:spMk id="10" creationId="{C012FD44-B5B5-46C6-800F-33A353A36253}"/>
            </ac:spMkLst>
          </pc:spChg>
          <pc:spChg chg="add mod">
            <ac:chgData name="DE LOPEZ Rania" userId="ef71b47c-4e2f-4fb9-bead-29db954c749a" providerId="ADAL" clId="{3E08F982-E7DC-4FDB-86F4-69E71E4EAF86}" dt="2021-05-06T04:41:59.123" v="285"/>
            <ac:spMkLst>
              <pc:docMk/>
              <pc:sldMasterMk cId="1899201628" sldId="2147483956"/>
              <pc:sldLayoutMk cId="3182978296" sldId="2147483962"/>
              <ac:spMk id="11" creationId="{D4F33477-5B65-4160-AC3B-EDB5CC1C8518}"/>
            </ac:spMkLst>
          </pc:spChg>
          <pc:spChg chg="add del mod">
            <ac:chgData name="DE LOPEZ Rania" userId="ef71b47c-4e2f-4fb9-bead-29db954c749a" providerId="ADAL" clId="{3E08F982-E7DC-4FDB-86F4-69E71E4EAF86}" dt="2021-05-06T04:44:08.314" v="312"/>
            <ac:spMkLst>
              <pc:docMk/>
              <pc:sldMasterMk cId="1899201628" sldId="2147483956"/>
              <pc:sldLayoutMk cId="3182978296" sldId="2147483962"/>
              <ac:spMk id="12" creationId="{84F63380-2992-4558-A611-D4FD44484EC5}"/>
            </ac:spMkLst>
          </pc:spChg>
          <pc:spChg chg="add mod ord">
            <ac:chgData name="DE LOPEZ Rania" userId="ef71b47c-4e2f-4fb9-bead-29db954c749a" providerId="ADAL" clId="{3E08F982-E7DC-4FDB-86F4-69E71E4EAF86}" dt="2021-05-06T04:44:59.619" v="317" actId="167"/>
            <ac:spMkLst>
              <pc:docMk/>
              <pc:sldMasterMk cId="1899201628" sldId="2147483956"/>
              <pc:sldLayoutMk cId="3182978296" sldId="2147483962"/>
              <ac:spMk id="13" creationId="{86B5F1A4-3D45-45F6-A830-63A6FB14EF08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1:45.871" v="280"/>
          <pc:sldLayoutMkLst>
            <pc:docMk/>
            <pc:sldMasterMk cId="1899201628" sldId="2147483956"/>
            <pc:sldLayoutMk cId="2600188228" sldId="2147483991"/>
          </pc:sldLayoutMkLst>
          <pc:spChg chg="del">
            <ac:chgData name="DE LOPEZ Rania" userId="ef71b47c-4e2f-4fb9-bead-29db954c749a" providerId="ADAL" clId="{3E08F982-E7DC-4FDB-86F4-69E71E4EAF86}" dt="2021-05-06T04:41:45.001" v="279" actId="478"/>
            <ac:spMkLst>
              <pc:docMk/>
              <pc:sldMasterMk cId="1899201628" sldId="2147483956"/>
              <pc:sldLayoutMk cId="2600188228" sldId="2147483991"/>
              <ac:spMk id="9" creationId="{160DE105-7D05-4E11-8EC3-BC1C01DFEF5A}"/>
            </ac:spMkLst>
          </pc:spChg>
          <pc:spChg chg="add mod">
            <ac:chgData name="DE LOPEZ Rania" userId="ef71b47c-4e2f-4fb9-bead-29db954c749a" providerId="ADAL" clId="{3E08F982-E7DC-4FDB-86F4-69E71E4EAF86}" dt="2021-05-06T04:41:45.871" v="280"/>
            <ac:spMkLst>
              <pc:docMk/>
              <pc:sldMasterMk cId="1899201628" sldId="2147483956"/>
              <pc:sldLayoutMk cId="2600188228" sldId="2147483991"/>
              <ac:spMk id="11" creationId="{5203A0E9-AF70-4FA1-8691-C51739B83833}"/>
            </ac:spMkLst>
          </pc:spChg>
        </pc:sldLayoutChg>
      </pc:sldMasterChg>
      <pc:sldMasterChg chg="addSp delSp modSp mod delSldLayout modSldLayout">
        <pc:chgData name="DE LOPEZ Rania" userId="ef71b47c-4e2f-4fb9-bead-29db954c749a" providerId="ADAL" clId="{3E08F982-E7DC-4FDB-86F4-69E71E4EAF86}" dt="2021-05-06T04:45:16.827" v="322" actId="478"/>
        <pc:sldMasterMkLst>
          <pc:docMk/>
          <pc:sldMasterMk cId="3602253423" sldId="2147483963"/>
        </pc:sldMasterMkLst>
        <pc:spChg chg="add mod">
          <ac:chgData name="DE LOPEZ Rania" userId="ef71b47c-4e2f-4fb9-bead-29db954c749a" providerId="ADAL" clId="{3E08F982-E7DC-4FDB-86F4-69E71E4EAF86}" dt="2021-05-06T04:42:07.918" v="287"/>
          <ac:spMkLst>
            <pc:docMk/>
            <pc:sldMasterMk cId="3602253423" sldId="2147483963"/>
            <ac:spMk id="5" creationId="{B262E013-C470-4434-8131-714FA2937A85}"/>
          </ac:spMkLst>
        </pc:spChg>
        <pc:spChg chg="del">
          <ac:chgData name="DE LOPEZ Rania" userId="ef71b47c-4e2f-4fb9-bead-29db954c749a" providerId="ADAL" clId="{3E08F982-E7DC-4FDB-86F4-69E71E4EAF86}" dt="2021-05-06T04:42:07.290" v="286" actId="478"/>
          <ac:spMkLst>
            <pc:docMk/>
            <pc:sldMasterMk cId="3602253423" sldId="2147483963"/>
            <ac:spMk id="7" creationId="{0223BC1E-BEFB-4616-8CC9-D552242B5B27}"/>
          </ac:spMkLst>
        </pc:spChg>
        <pc:sldLayoutChg chg="addSp delSp modSp mod">
          <pc:chgData name="DE LOPEZ Rania" userId="ef71b47c-4e2f-4fb9-bead-29db954c749a" providerId="ADAL" clId="{3E08F982-E7DC-4FDB-86F4-69E71E4EAF86}" dt="2021-05-06T04:42:16.763" v="289"/>
          <pc:sldLayoutMkLst>
            <pc:docMk/>
            <pc:sldMasterMk cId="3602253423" sldId="2147483963"/>
            <pc:sldLayoutMk cId="3726968889" sldId="2147483966"/>
          </pc:sldLayoutMkLst>
          <pc:spChg chg="del">
            <ac:chgData name="DE LOPEZ Rania" userId="ef71b47c-4e2f-4fb9-bead-29db954c749a" providerId="ADAL" clId="{3E08F982-E7DC-4FDB-86F4-69E71E4EAF86}" dt="2021-05-06T04:42:16.019" v="288" actId="478"/>
            <ac:spMkLst>
              <pc:docMk/>
              <pc:sldMasterMk cId="3602253423" sldId="2147483963"/>
              <pc:sldLayoutMk cId="3726968889" sldId="2147483966"/>
              <ac:spMk id="11" creationId="{B594928A-0C3A-443E-8DD8-4AAEDD6631DA}"/>
            </ac:spMkLst>
          </pc:spChg>
          <pc:spChg chg="add mod">
            <ac:chgData name="DE LOPEZ Rania" userId="ef71b47c-4e2f-4fb9-bead-29db954c749a" providerId="ADAL" clId="{3E08F982-E7DC-4FDB-86F4-69E71E4EAF86}" dt="2021-05-06T04:42:16.763" v="289"/>
            <ac:spMkLst>
              <pc:docMk/>
              <pc:sldMasterMk cId="3602253423" sldId="2147483963"/>
              <pc:sldLayoutMk cId="3726968889" sldId="2147483966"/>
              <ac:spMk id="12" creationId="{CA3FE03A-6427-43FC-83CF-CF2E34FAEC8A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2:28.252" v="292" actId="2696"/>
          <pc:sldLayoutMkLst>
            <pc:docMk/>
            <pc:sldMasterMk cId="3602253423" sldId="2147483963"/>
            <pc:sldLayoutMk cId="769362469" sldId="2147483967"/>
          </pc:sldLayoutMkLst>
        </pc:sldLayoutChg>
        <pc:sldLayoutChg chg="addSp modSp">
          <pc:chgData name="DE LOPEZ Rania" userId="ef71b47c-4e2f-4fb9-bead-29db954c749a" providerId="ADAL" clId="{3E08F982-E7DC-4FDB-86F4-69E71E4EAF86}" dt="2021-05-06T04:42:30.777" v="293"/>
          <pc:sldLayoutMkLst>
            <pc:docMk/>
            <pc:sldMasterMk cId="3602253423" sldId="2147483963"/>
            <pc:sldLayoutMk cId="1690111977" sldId="2147483968"/>
          </pc:sldLayoutMkLst>
          <pc:spChg chg="add mod">
            <ac:chgData name="DE LOPEZ Rania" userId="ef71b47c-4e2f-4fb9-bead-29db954c749a" providerId="ADAL" clId="{3E08F982-E7DC-4FDB-86F4-69E71E4EAF86}" dt="2021-05-06T04:42:30.777" v="293"/>
            <ac:spMkLst>
              <pc:docMk/>
              <pc:sldMasterMk cId="3602253423" sldId="2147483963"/>
              <pc:sldLayoutMk cId="1690111977" sldId="2147483968"/>
              <ac:spMk id="11" creationId="{4B4FC29F-85D5-4477-B265-FBA5B25B3492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5:16.827" v="322" actId="478"/>
          <pc:sldLayoutMkLst>
            <pc:docMk/>
            <pc:sldMasterMk cId="3602253423" sldId="2147483963"/>
            <pc:sldLayoutMk cId="666900044" sldId="2147483969"/>
          </pc:sldLayoutMkLst>
          <pc:spChg chg="del">
            <ac:chgData name="DE LOPEZ Rania" userId="ef71b47c-4e2f-4fb9-bead-29db954c749a" providerId="ADAL" clId="{3E08F982-E7DC-4FDB-86F4-69E71E4EAF86}" dt="2021-05-06T04:45:16.827" v="322" actId="478"/>
            <ac:spMkLst>
              <pc:docMk/>
              <pc:sldMasterMk cId="3602253423" sldId="2147483963"/>
              <pc:sldLayoutMk cId="666900044" sldId="2147483969"/>
              <ac:spMk id="10" creationId="{9C887716-7097-4F7E-97FE-4D12B9BE578C}"/>
            </ac:spMkLst>
          </pc:spChg>
          <pc:spChg chg="add mod">
            <ac:chgData name="DE LOPEZ Rania" userId="ef71b47c-4e2f-4fb9-bead-29db954c749a" providerId="ADAL" clId="{3E08F982-E7DC-4FDB-86F4-69E71E4EAF86}" dt="2021-05-06T04:42:37.571" v="294"/>
            <ac:spMkLst>
              <pc:docMk/>
              <pc:sldMasterMk cId="3602253423" sldId="2147483963"/>
              <pc:sldLayoutMk cId="666900044" sldId="2147483969"/>
              <ac:spMk id="11" creationId="{61E81557-B088-485F-A325-6AB2A46CCC2B}"/>
            </ac:spMkLst>
          </pc:spChg>
          <pc:spChg chg="add mod">
            <ac:chgData name="DE LOPEZ Rania" userId="ef71b47c-4e2f-4fb9-bead-29db954c749a" providerId="ADAL" clId="{3E08F982-E7DC-4FDB-86F4-69E71E4EAF86}" dt="2021-05-06T04:45:15.341" v="321"/>
            <ac:spMkLst>
              <pc:docMk/>
              <pc:sldMasterMk cId="3602253423" sldId="2147483963"/>
              <pc:sldLayoutMk cId="666900044" sldId="2147483969"/>
              <ac:spMk id="12" creationId="{30DB01AE-1516-4BEA-A41E-24F2D3ED8E81}"/>
            </ac:spMkLst>
          </pc:spChg>
        </pc:sldLayoutChg>
        <pc:sldLayoutChg chg="addSp delSp modSp mod">
          <pc:chgData name="DE LOPEZ Rania" userId="ef71b47c-4e2f-4fb9-bead-29db954c749a" providerId="ADAL" clId="{3E08F982-E7DC-4FDB-86F4-69E71E4EAF86}" dt="2021-05-06T04:42:22.756" v="291"/>
          <pc:sldLayoutMkLst>
            <pc:docMk/>
            <pc:sldMasterMk cId="3602253423" sldId="2147483963"/>
            <pc:sldLayoutMk cId="1669500732" sldId="2147483970"/>
          </pc:sldLayoutMkLst>
          <pc:spChg chg="del">
            <ac:chgData name="DE LOPEZ Rania" userId="ef71b47c-4e2f-4fb9-bead-29db954c749a" providerId="ADAL" clId="{3E08F982-E7DC-4FDB-86F4-69E71E4EAF86}" dt="2021-05-06T04:42:22.072" v="290" actId="478"/>
            <ac:spMkLst>
              <pc:docMk/>
              <pc:sldMasterMk cId="3602253423" sldId="2147483963"/>
              <pc:sldLayoutMk cId="1669500732" sldId="2147483970"/>
              <ac:spMk id="11" creationId="{B594928A-0C3A-443E-8DD8-4AAEDD6631DA}"/>
            </ac:spMkLst>
          </pc:spChg>
          <pc:spChg chg="add mod">
            <ac:chgData name="DE LOPEZ Rania" userId="ef71b47c-4e2f-4fb9-bead-29db954c749a" providerId="ADAL" clId="{3E08F982-E7DC-4FDB-86F4-69E71E4EAF86}" dt="2021-05-06T04:42:22.756" v="291"/>
            <ac:spMkLst>
              <pc:docMk/>
              <pc:sldMasterMk cId="3602253423" sldId="2147483963"/>
              <pc:sldLayoutMk cId="1669500732" sldId="2147483970"/>
              <ac:spMk id="12" creationId="{2BD65564-3C02-476A-BE34-5824A0B73CA9}"/>
            </ac:spMkLst>
          </pc:spChg>
        </pc:sldLayoutChg>
      </pc:sldMasterChg>
      <pc:sldMasterChg chg="addSp delSp modSp mod addSldLayout delSldLayout modSldLayout">
        <pc:chgData name="DE LOPEZ Rania" userId="ef71b47c-4e2f-4fb9-bead-29db954c749a" providerId="ADAL" clId="{3E08F982-E7DC-4FDB-86F4-69E71E4EAF86}" dt="2021-05-06T04:48:07.962" v="334" actId="478"/>
        <pc:sldMasterMkLst>
          <pc:docMk/>
          <pc:sldMasterMk cId="2544816948" sldId="2147483979"/>
        </pc:sldMasterMkLst>
        <pc:spChg chg="add mod">
          <ac:chgData name="DE LOPEZ Rania" userId="ef71b47c-4e2f-4fb9-bead-29db954c749a" providerId="ADAL" clId="{3E08F982-E7DC-4FDB-86F4-69E71E4EAF86}" dt="2021-05-06T04:42:43.472" v="296"/>
          <ac:spMkLst>
            <pc:docMk/>
            <pc:sldMasterMk cId="2544816948" sldId="2147483979"/>
            <ac:spMk id="3" creationId="{C0310E63-7966-44DA-ABD1-CD0811F00236}"/>
          </ac:spMkLst>
        </pc:spChg>
        <pc:spChg chg="del">
          <ac:chgData name="DE LOPEZ Rania" userId="ef71b47c-4e2f-4fb9-bead-29db954c749a" providerId="ADAL" clId="{3E08F982-E7DC-4FDB-86F4-69E71E4EAF86}" dt="2021-05-06T04:42:42.738" v="295" actId="478"/>
          <ac:spMkLst>
            <pc:docMk/>
            <pc:sldMasterMk cId="2544816948" sldId="2147483979"/>
            <ac:spMk id="4" creationId="{26AD34FE-9C32-4F44-B8F1-08E41F031BF9}"/>
          </ac:spMkLst>
        </pc:spChg>
        <pc:sldLayoutChg chg="delSp mod">
          <pc:chgData name="DE LOPEZ Rania" userId="ef71b47c-4e2f-4fb9-bead-29db954c749a" providerId="ADAL" clId="{3E08F982-E7DC-4FDB-86F4-69E71E4EAF86}" dt="2021-05-06T04:48:07.962" v="334" actId="478"/>
          <pc:sldLayoutMkLst>
            <pc:docMk/>
            <pc:sldMasterMk cId="2544816948" sldId="2147483979"/>
            <pc:sldLayoutMk cId="770696289" sldId="2147483981"/>
          </pc:sldLayoutMkLst>
          <pc:spChg chg="del">
            <ac:chgData name="DE LOPEZ Rania" userId="ef71b47c-4e2f-4fb9-bead-29db954c749a" providerId="ADAL" clId="{3E08F982-E7DC-4FDB-86F4-69E71E4EAF86}" dt="2021-05-06T04:48:07.962" v="334" actId="478"/>
            <ac:spMkLst>
              <pc:docMk/>
              <pc:sldMasterMk cId="2544816948" sldId="2147483979"/>
              <pc:sldLayoutMk cId="770696289" sldId="2147483981"/>
              <ac:spMk id="5" creationId="{1B477507-81E4-41C4-9388-FC73E22D96FA}"/>
            </ac:spMkLst>
          </pc:spChg>
        </pc:sldLayoutChg>
        <pc:sldLayoutChg chg="del">
          <pc:chgData name="DE LOPEZ Rania" userId="ef71b47c-4e2f-4fb9-bead-29db954c749a" providerId="ADAL" clId="{3E08F982-E7DC-4FDB-86F4-69E71E4EAF86}" dt="2021-05-06T04:42:55.848" v="300" actId="2696"/>
          <pc:sldLayoutMkLst>
            <pc:docMk/>
            <pc:sldMasterMk cId="2544816948" sldId="2147483979"/>
            <pc:sldLayoutMk cId="1674967832" sldId="2147483982"/>
          </pc:sldLayoutMkLst>
        </pc:sldLayoutChg>
        <pc:sldLayoutChg chg="add del">
          <pc:chgData name="DE LOPEZ Rania" userId="ef71b47c-4e2f-4fb9-bead-29db954c749a" providerId="ADAL" clId="{3E08F982-E7DC-4FDB-86F4-69E71E4EAF86}" dt="2021-05-06T04:42:53.493" v="299" actId="2696"/>
          <pc:sldLayoutMkLst>
            <pc:docMk/>
            <pc:sldMasterMk cId="2544816948" sldId="2147483979"/>
            <pc:sldLayoutMk cId="3870225117" sldId="2147483984"/>
          </pc:sldLayoutMkLst>
        </pc:sldLayoutChg>
        <pc:sldLayoutChg chg="del">
          <pc:chgData name="DE LOPEZ Rania" userId="ef71b47c-4e2f-4fb9-bead-29db954c749a" providerId="ADAL" clId="{3E08F982-E7DC-4FDB-86F4-69E71E4EAF86}" dt="2021-05-06T04:43:01.278" v="301" actId="2696"/>
          <pc:sldLayoutMkLst>
            <pc:docMk/>
            <pc:sldMasterMk cId="2544816948" sldId="2147483979"/>
            <pc:sldLayoutMk cId="172866402" sldId="2147483985"/>
          </pc:sldLayoutMkLst>
        </pc:sldLayoutChg>
      </pc:sldMasterChg>
      <pc:sldMasterChg chg="del delSldLayout">
        <pc:chgData name="DE LOPEZ Rania" userId="ef71b47c-4e2f-4fb9-bead-29db954c749a" providerId="ADAL" clId="{3E08F982-E7DC-4FDB-86F4-69E71E4EAF86}" dt="2021-05-06T04:43:10.497" v="303" actId="2696"/>
        <pc:sldMasterMkLst>
          <pc:docMk/>
          <pc:sldMasterMk cId="2432243256" sldId="2147483986"/>
        </pc:sldMasterMkLst>
        <pc:sldLayoutChg chg="del">
          <pc:chgData name="DE LOPEZ Rania" userId="ef71b47c-4e2f-4fb9-bead-29db954c749a" providerId="ADAL" clId="{3E08F982-E7DC-4FDB-86F4-69E71E4EAF86}" dt="2021-05-06T04:43:10.375" v="302" actId="2696"/>
          <pc:sldLayoutMkLst>
            <pc:docMk/>
            <pc:sldMasterMk cId="2432243256" sldId="2147483986"/>
            <pc:sldLayoutMk cId="460203505" sldId="2147483987"/>
          </pc:sldLayoutMkLst>
        </pc:sldLayoutChg>
      </pc:sldMasterChg>
    </pc:docChg>
  </pc:docChgLst>
  <pc:docChgLst>
    <pc:chgData name="AMBEAU Dorian" userId="S::d.ambeau@ynov.com::922beaac-1389-45e6-9af6-f3a03e757161" providerId="AD" clId="Web-{78C88D38-E9A6-BC61-D4AC-2B59B77C8116}"/>
    <pc:docChg chg="modSld">
      <pc:chgData name="AMBEAU Dorian" userId="S::d.ambeau@ynov.com::922beaac-1389-45e6-9af6-f3a03e757161" providerId="AD" clId="Web-{78C88D38-E9A6-BC61-D4AC-2B59B77C8116}" dt="2021-05-03T09:21:04.209" v="1"/>
      <pc:docMkLst>
        <pc:docMk/>
      </pc:docMkLst>
      <pc:sldChg chg="modSp mod modClrScheme chgLayout">
        <pc:chgData name="AMBEAU Dorian" userId="S::d.ambeau@ynov.com::922beaac-1389-45e6-9af6-f3a03e757161" providerId="AD" clId="Web-{78C88D38-E9A6-BC61-D4AC-2B59B77C8116}" dt="2021-05-03T09:21:04.209" v="1"/>
        <pc:sldMkLst>
          <pc:docMk/>
          <pc:sldMk cId="1619271771" sldId="256"/>
        </pc:sldMkLst>
        <pc:spChg chg="mod ord">
          <ac:chgData name="AMBEAU Dorian" userId="S::d.ambeau@ynov.com::922beaac-1389-45e6-9af6-f3a03e757161" providerId="AD" clId="Web-{78C88D38-E9A6-BC61-D4AC-2B59B77C8116}" dt="2021-05-03T09:21:04.209" v="1"/>
          <ac:spMkLst>
            <pc:docMk/>
            <pc:sldMk cId="1619271771" sldId="256"/>
            <ac:spMk id="7" creationId="{03A98D29-A731-4420-BC37-0314FDBD95B8}"/>
          </ac:spMkLst>
        </pc:spChg>
        <pc:spChg chg="mod ord">
          <ac:chgData name="AMBEAU Dorian" userId="S::d.ambeau@ynov.com::922beaac-1389-45e6-9af6-f3a03e757161" providerId="AD" clId="Web-{78C88D38-E9A6-BC61-D4AC-2B59B77C8116}" dt="2021-05-03T09:21:04.209" v="1"/>
          <ac:spMkLst>
            <pc:docMk/>
            <pc:sldMk cId="1619271771" sldId="256"/>
            <ac:spMk id="8" creationId="{11103F85-5016-4BCC-9949-DA8948E1D32B}"/>
          </ac:spMkLst>
        </pc:spChg>
        <pc:spChg chg="mod ord">
          <ac:chgData name="AMBEAU Dorian" userId="S::d.ambeau@ynov.com::922beaac-1389-45e6-9af6-f3a03e757161" providerId="AD" clId="Web-{78C88D38-E9A6-BC61-D4AC-2B59B77C8116}" dt="2021-05-03T09:21:04.209" v="1"/>
          <ac:spMkLst>
            <pc:docMk/>
            <pc:sldMk cId="1619271771" sldId="256"/>
            <ac:spMk id="9" creationId="{5F72A170-61F4-4703-96A5-F0C437B75DB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C2911-59D7-4131-8F0B-D1B642B501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F315D9A-5010-4482-BE3B-97EE8F41C9C8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Ymmersions</a:t>
          </a:r>
          <a:endParaRPr lang="fr-FR" dirty="0"/>
        </a:p>
      </dgm:t>
    </dgm:pt>
    <dgm:pt modelId="{E59B3C48-1CCB-448C-A56E-DC813142FBBB}" type="parTrans" cxnId="{A926D02E-015E-4F7A-892B-56EFA5AA8EEC}">
      <dgm:prSet/>
      <dgm:spPr/>
      <dgm:t>
        <a:bodyPr/>
        <a:lstStyle/>
        <a:p>
          <a:endParaRPr lang="fr-FR"/>
        </a:p>
      </dgm:t>
    </dgm:pt>
    <dgm:pt modelId="{57AEAFC4-75EB-411A-B1C1-61B772D8B73A}" type="sibTrans" cxnId="{A926D02E-015E-4F7A-892B-56EFA5AA8EEC}">
      <dgm:prSet/>
      <dgm:spPr/>
      <dgm:t>
        <a:bodyPr/>
        <a:lstStyle/>
        <a:p>
          <a:endParaRPr lang="fr-FR"/>
        </a:p>
      </dgm:t>
    </dgm:pt>
    <dgm:pt modelId="{07F44057-1413-4C98-A8D7-82DC19E42AED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endParaRPr lang="fr-FR" dirty="0"/>
        </a:p>
      </dgm:t>
    </dgm:pt>
    <dgm:pt modelId="{E63FF285-A03F-406A-A20D-F9B2125173BE}" type="parTrans" cxnId="{634A2791-8596-4B6C-90A4-F0CC2048287B}">
      <dgm:prSet/>
      <dgm:spPr/>
      <dgm:t>
        <a:bodyPr/>
        <a:lstStyle/>
        <a:p>
          <a:endParaRPr lang="fr-FR"/>
        </a:p>
      </dgm:t>
    </dgm:pt>
    <dgm:pt modelId="{79F0754A-A831-4122-B8DD-C2E90B39B802}" type="sibTrans" cxnId="{634A2791-8596-4B6C-90A4-F0CC2048287B}">
      <dgm:prSet/>
      <dgm:spPr/>
      <dgm:t>
        <a:bodyPr/>
        <a:lstStyle/>
        <a:p>
          <a:endParaRPr lang="fr-FR"/>
        </a:p>
      </dgm:t>
    </dgm:pt>
    <dgm:pt modelId="{856B7266-D017-4BBF-B95C-E3DF6D2BBC1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r>
            <a:rPr lang="fr-FR" dirty="0"/>
            <a:t> Web</a:t>
          </a:r>
        </a:p>
      </dgm:t>
    </dgm:pt>
    <dgm:pt modelId="{BD4BEEC0-BEA6-43B0-9C80-1D5EB192C3C3}" type="parTrans" cxnId="{BE548FAF-9849-417B-9A6A-4950022BB304}">
      <dgm:prSet/>
      <dgm:spPr/>
      <dgm:t>
        <a:bodyPr/>
        <a:lstStyle/>
        <a:p>
          <a:endParaRPr lang="fr-FR"/>
        </a:p>
      </dgm:t>
    </dgm:pt>
    <dgm:pt modelId="{CB2C2899-5BF2-4363-B611-6F1F3655AC93}" type="sibTrans" cxnId="{BE548FAF-9849-417B-9A6A-4950022BB304}">
      <dgm:prSet/>
      <dgm:spPr/>
      <dgm:t>
        <a:bodyPr/>
        <a:lstStyle/>
        <a:p>
          <a:endParaRPr lang="fr-FR"/>
        </a:p>
      </dgm:t>
    </dgm:pt>
    <dgm:pt modelId="{447C989F-22A3-467D-811F-9DEB6D80AFB1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Groupie Tracker</a:t>
          </a:r>
        </a:p>
      </dgm:t>
    </dgm:pt>
    <dgm:pt modelId="{2A1AC4C3-81B8-4BB3-94E8-934BC5E31EFC}" type="parTrans" cxnId="{00D943EE-C60B-4D27-B6CA-7603A98D7CB8}">
      <dgm:prSet/>
      <dgm:spPr/>
      <dgm:t>
        <a:bodyPr/>
        <a:lstStyle/>
        <a:p>
          <a:endParaRPr lang="fr-FR"/>
        </a:p>
      </dgm:t>
    </dgm:pt>
    <dgm:pt modelId="{21DEFA22-D2B3-420B-A4FA-A5317E19D5B4}" type="sibTrans" cxnId="{00D943EE-C60B-4D27-B6CA-7603A98D7CB8}">
      <dgm:prSet/>
      <dgm:spPr/>
      <dgm:t>
        <a:bodyPr/>
        <a:lstStyle/>
        <a:p>
          <a:endParaRPr lang="fr-FR"/>
        </a:p>
      </dgm:t>
    </dgm:pt>
    <dgm:pt modelId="{38BA3CEB-9C7A-4114-9803-6B279A913C2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Forum</a:t>
          </a:r>
        </a:p>
      </dgm:t>
    </dgm:pt>
    <dgm:pt modelId="{46A842CB-E6F8-4FD7-9963-BA8799F2CB1D}" type="parTrans" cxnId="{3DD0E6EF-A909-464D-9E1C-321D7CCD5737}">
      <dgm:prSet/>
      <dgm:spPr/>
      <dgm:t>
        <a:bodyPr/>
        <a:lstStyle/>
        <a:p>
          <a:endParaRPr lang="fr-FR"/>
        </a:p>
      </dgm:t>
    </dgm:pt>
    <dgm:pt modelId="{5A048DFC-5783-4448-9A3A-254191A210AE}" type="sibTrans" cxnId="{3DD0E6EF-A909-464D-9E1C-321D7CCD5737}">
      <dgm:prSet/>
      <dgm:spPr/>
      <dgm:t>
        <a:bodyPr/>
        <a:lstStyle/>
        <a:p>
          <a:endParaRPr lang="fr-FR"/>
        </a:p>
      </dgm:t>
    </dgm:pt>
    <dgm:pt modelId="{0330B7E5-4415-407A-BB7D-8DC4BDF1A7A4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Challenge Javascript</a:t>
          </a:r>
        </a:p>
      </dgm:t>
    </dgm:pt>
    <dgm:pt modelId="{628AF172-C2CA-4E12-986C-EE2DB86EBE79}" type="parTrans" cxnId="{070DAA9E-A984-4908-875E-A33A13A36253}">
      <dgm:prSet/>
      <dgm:spPr/>
      <dgm:t>
        <a:bodyPr/>
        <a:lstStyle/>
        <a:p>
          <a:endParaRPr lang="fr-FR"/>
        </a:p>
      </dgm:t>
    </dgm:pt>
    <dgm:pt modelId="{D1FC1D6A-8972-4E24-AA00-C50BB9696844}" type="sibTrans" cxnId="{070DAA9E-A984-4908-875E-A33A13A36253}">
      <dgm:prSet/>
      <dgm:spPr/>
      <dgm:t>
        <a:bodyPr/>
        <a:lstStyle/>
        <a:p>
          <a:endParaRPr lang="fr-FR"/>
        </a:p>
      </dgm:t>
    </dgm:pt>
    <dgm:pt modelId="{390A8E3C-2131-4029-AEAD-30E2AB37A254}" type="pres">
      <dgm:prSet presAssocID="{3A2C2911-59D7-4131-8F0B-D1B642B501F0}" presName="Name0" presStyleCnt="0">
        <dgm:presLayoutVars>
          <dgm:dir/>
          <dgm:resizeHandles val="exact"/>
        </dgm:presLayoutVars>
      </dgm:prSet>
      <dgm:spPr/>
    </dgm:pt>
    <dgm:pt modelId="{1A93D329-0EFA-4BA2-8827-6B1C541A9811}" type="pres">
      <dgm:prSet presAssocID="{1F315D9A-5010-4482-BE3B-97EE8F41C9C8}" presName="node" presStyleLbl="node1" presStyleIdx="0" presStyleCnt="6">
        <dgm:presLayoutVars>
          <dgm:bulletEnabled val="1"/>
        </dgm:presLayoutVars>
      </dgm:prSet>
      <dgm:spPr/>
    </dgm:pt>
    <dgm:pt modelId="{3DC405FB-116F-4872-A44D-116CD115A2C4}" type="pres">
      <dgm:prSet presAssocID="{57AEAFC4-75EB-411A-B1C1-61B772D8B73A}" presName="sibTrans" presStyleLbl="sibTrans2D1" presStyleIdx="0" presStyleCnt="5"/>
      <dgm:spPr/>
    </dgm:pt>
    <dgm:pt modelId="{6F671559-FFDD-4BF6-9174-E79A81137B3D}" type="pres">
      <dgm:prSet presAssocID="{57AEAFC4-75EB-411A-B1C1-61B772D8B73A}" presName="connectorText" presStyleLbl="sibTrans2D1" presStyleIdx="0" presStyleCnt="5"/>
      <dgm:spPr/>
    </dgm:pt>
    <dgm:pt modelId="{1B23F30E-9389-476F-8FBB-AAD7C7E11EA7}" type="pres">
      <dgm:prSet presAssocID="{07F44057-1413-4C98-A8D7-82DC19E42AED}" presName="node" presStyleLbl="node1" presStyleIdx="1" presStyleCnt="6" custScaleX="57534">
        <dgm:presLayoutVars>
          <dgm:bulletEnabled val="1"/>
        </dgm:presLayoutVars>
      </dgm:prSet>
      <dgm:spPr/>
    </dgm:pt>
    <dgm:pt modelId="{94376F5B-7988-4B48-9D04-9D4C2CCBC64F}" type="pres">
      <dgm:prSet presAssocID="{79F0754A-A831-4122-B8DD-C2E90B39B802}" presName="sibTrans" presStyleLbl="sibTrans2D1" presStyleIdx="1" presStyleCnt="5"/>
      <dgm:spPr/>
    </dgm:pt>
    <dgm:pt modelId="{9AFF4620-3EE9-4BF5-8EC7-5733B41F4B19}" type="pres">
      <dgm:prSet presAssocID="{79F0754A-A831-4122-B8DD-C2E90B39B802}" presName="connectorText" presStyleLbl="sibTrans2D1" presStyleIdx="1" presStyleCnt="5"/>
      <dgm:spPr/>
    </dgm:pt>
    <dgm:pt modelId="{26C003F8-5F32-4D3F-8078-079939C9E815}" type="pres">
      <dgm:prSet presAssocID="{856B7266-D017-4BBF-B95C-E3DF6D2BBC19}" presName="node" presStyleLbl="node1" presStyleIdx="2" presStyleCnt="6" custScaleX="74681">
        <dgm:presLayoutVars>
          <dgm:bulletEnabled val="1"/>
        </dgm:presLayoutVars>
      </dgm:prSet>
      <dgm:spPr/>
    </dgm:pt>
    <dgm:pt modelId="{71940D0B-5932-4B80-A9E9-FEA049E69381}" type="pres">
      <dgm:prSet presAssocID="{CB2C2899-5BF2-4363-B611-6F1F3655AC93}" presName="sibTrans" presStyleLbl="sibTrans2D1" presStyleIdx="2" presStyleCnt="5"/>
      <dgm:spPr/>
    </dgm:pt>
    <dgm:pt modelId="{C0A9BE45-B79D-46B0-8815-3D96B4076E90}" type="pres">
      <dgm:prSet presAssocID="{CB2C2899-5BF2-4363-B611-6F1F3655AC93}" presName="connectorText" presStyleLbl="sibTrans2D1" presStyleIdx="2" presStyleCnt="5"/>
      <dgm:spPr/>
    </dgm:pt>
    <dgm:pt modelId="{F7137D0B-8CEE-456F-9F28-16A7E4F35219}" type="pres">
      <dgm:prSet presAssocID="{447C989F-22A3-467D-811F-9DEB6D80AFB1}" presName="node" presStyleLbl="node1" presStyleIdx="3" presStyleCnt="6">
        <dgm:presLayoutVars>
          <dgm:bulletEnabled val="1"/>
        </dgm:presLayoutVars>
      </dgm:prSet>
      <dgm:spPr/>
    </dgm:pt>
    <dgm:pt modelId="{A1EDCD40-EF41-44E2-BA06-04B41A8E4C4E}" type="pres">
      <dgm:prSet presAssocID="{21DEFA22-D2B3-420B-A4FA-A5317E19D5B4}" presName="sibTrans" presStyleLbl="sibTrans2D1" presStyleIdx="3" presStyleCnt="5"/>
      <dgm:spPr/>
    </dgm:pt>
    <dgm:pt modelId="{0C312DC7-46EB-4D05-9F5E-F884BB35EDC3}" type="pres">
      <dgm:prSet presAssocID="{21DEFA22-D2B3-420B-A4FA-A5317E19D5B4}" presName="connectorText" presStyleLbl="sibTrans2D1" presStyleIdx="3" presStyleCnt="5"/>
      <dgm:spPr/>
    </dgm:pt>
    <dgm:pt modelId="{7475206A-0DAC-4FD0-831F-9634CA423076}" type="pres">
      <dgm:prSet presAssocID="{0330B7E5-4415-407A-BB7D-8DC4BDF1A7A4}" presName="node" presStyleLbl="node1" presStyleIdx="4" presStyleCnt="6" custScaleX="67206">
        <dgm:presLayoutVars>
          <dgm:bulletEnabled val="1"/>
        </dgm:presLayoutVars>
      </dgm:prSet>
      <dgm:spPr/>
    </dgm:pt>
    <dgm:pt modelId="{2AFEF302-4520-45EF-9CD6-DDCF67DF99CE}" type="pres">
      <dgm:prSet presAssocID="{D1FC1D6A-8972-4E24-AA00-C50BB9696844}" presName="sibTrans" presStyleLbl="sibTrans2D1" presStyleIdx="4" presStyleCnt="5"/>
      <dgm:spPr/>
    </dgm:pt>
    <dgm:pt modelId="{B30F9B18-BDC1-4B13-8B77-68114F28EA50}" type="pres">
      <dgm:prSet presAssocID="{D1FC1D6A-8972-4E24-AA00-C50BB9696844}" presName="connectorText" presStyleLbl="sibTrans2D1" presStyleIdx="4" presStyleCnt="5"/>
      <dgm:spPr/>
    </dgm:pt>
    <dgm:pt modelId="{C9B14EAF-6009-4209-992B-565ED44A9076}" type="pres">
      <dgm:prSet presAssocID="{38BA3CEB-9C7A-4114-9803-6B279A913C29}" presName="node" presStyleLbl="node1" presStyleIdx="5" presStyleCnt="6">
        <dgm:presLayoutVars>
          <dgm:bulletEnabled val="1"/>
        </dgm:presLayoutVars>
      </dgm:prSet>
      <dgm:spPr/>
    </dgm:pt>
  </dgm:ptLst>
  <dgm:cxnLst>
    <dgm:cxn modelId="{4D7AC305-297C-48F9-B97E-BC04AE8E13A6}" type="presOf" srcId="{79F0754A-A831-4122-B8DD-C2E90B39B802}" destId="{94376F5B-7988-4B48-9D04-9D4C2CCBC64F}" srcOrd="0" destOrd="0" presId="urn:microsoft.com/office/officeart/2005/8/layout/process1"/>
    <dgm:cxn modelId="{8127B30E-EA5D-4B6B-B54D-E5F36DE73DF5}" type="presOf" srcId="{21DEFA22-D2B3-420B-A4FA-A5317E19D5B4}" destId="{A1EDCD40-EF41-44E2-BA06-04B41A8E4C4E}" srcOrd="0" destOrd="0" presId="urn:microsoft.com/office/officeart/2005/8/layout/process1"/>
    <dgm:cxn modelId="{7DAEE411-BFD5-4825-BF07-94156E66CF17}" type="presOf" srcId="{0330B7E5-4415-407A-BB7D-8DC4BDF1A7A4}" destId="{7475206A-0DAC-4FD0-831F-9634CA423076}" srcOrd="0" destOrd="0" presId="urn:microsoft.com/office/officeart/2005/8/layout/process1"/>
    <dgm:cxn modelId="{A926D02E-015E-4F7A-892B-56EFA5AA8EEC}" srcId="{3A2C2911-59D7-4131-8F0B-D1B642B501F0}" destId="{1F315D9A-5010-4482-BE3B-97EE8F41C9C8}" srcOrd="0" destOrd="0" parTransId="{E59B3C48-1CCB-448C-A56E-DC813142FBBB}" sibTransId="{57AEAFC4-75EB-411A-B1C1-61B772D8B73A}"/>
    <dgm:cxn modelId="{5B7BE72E-298A-47D3-9C9B-EDAAC161C3AD}" type="presOf" srcId="{38BA3CEB-9C7A-4114-9803-6B279A913C29}" destId="{C9B14EAF-6009-4209-992B-565ED44A9076}" srcOrd="0" destOrd="0" presId="urn:microsoft.com/office/officeart/2005/8/layout/process1"/>
    <dgm:cxn modelId="{42D90B35-300B-4B55-B6C6-53CE7181797C}" type="presOf" srcId="{447C989F-22A3-467D-811F-9DEB6D80AFB1}" destId="{F7137D0B-8CEE-456F-9F28-16A7E4F35219}" srcOrd="0" destOrd="0" presId="urn:microsoft.com/office/officeart/2005/8/layout/process1"/>
    <dgm:cxn modelId="{0712FE40-9E36-4D9A-B4D9-7EF1BDB1161D}" type="presOf" srcId="{856B7266-D017-4BBF-B95C-E3DF6D2BBC19}" destId="{26C003F8-5F32-4D3F-8078-079939C9E815}" srcOrd="0" destOrd="0" presId="urn:microsoft.com/office/officeart/2005/8/layout/process1"/>
    <dgm:cxn modelId="{5816C95B-7FAB-4AD5-AB76-C89B5FB09F67}" type="presOf" srcId="{1F315D9A-5010-4482-BE3B-97EE8F41C9C8}" destId="{1A93D329-0EFA-4BA2-8827-6B1C541A9811}" srcOrd="0" destOrd="0" presId="urn:microsoft.com/office/officeart/2005/8/layout/process1"/>
    <dgm:cxn modelId="{6E273565-97A5-4669-B3FB-1B01281DDED9}" type="presOf" srcId="{CB2C2899-5BF2-4363-B611-6F1F3655AC93}" destId="{71940D0B-5932-4B80-A9E9-FEA049E69381}" srcOrd="0" destOrd="0" presId="urn:microsoft.com/office/officeart/2005/8/layout/process1"/>
    <dgm:cxn modelId="{634A2791-8596-4B6C-90A4-F0CC2048287B}" srcId="{3A2C2911-59D7-4131-8F0B-D1B642B501F0}" destId="{07F44057-1413-4C98-A8D7-82DC19E42AED}" srcOrd="1" destOrd="0" parTransId="{E63FF285-A03F-406A-A20D-F9B2125173BE}" sibTransId="{79F0754A-A831-4122-B8DD-C2E90B39B802}"/>
    <dgm:cxn modelId="{B1DE8399-8A49-406F-95D3-B80CEB2395AD}" type="presOf" srcId="{D1FC1D6A-8972-4E24-AA00-C50BB9696844}" destId="{B30F9B18-BDC1-4B13-8B77-68114F28EA50}" srcOrd="1" destOrd="0" presId="urn:microsoft.com/office/officeart/2005/8/layout/process1"/>
    <dgm:cxn modelId="{070DAA9E-A984-4908-875E-A33A13A36253}" srcId="{3A2C2911-59D7-4131-8F0B-D1B642B501F0}" destId="{0330B7E5-4415-407A-BB7D-8DC4BDF1A7A4}" srcOrd="4" destOrd="0" parTransId="{628AF172-C2CA-4E12-986C-EE2DB86EBE79}" sibTransId="{D1FC1D6A-8972-4E24-AA00-C50BB9696844}"/>
    <dgm:cxn modelId="{CB3DBC9E-99E2-454D-B797-C7618951F0A0}" type="presOf" srcId="{57AEAFC4-75EB-411A-B1C1-61B772D8B73A}" destId="{3DC405FB-116F-4872-A44D-116CD115A2C4}" srcOrd="0" destOrd="0" presId="urn:microsoft.com/office/officeart/2005/8/layout/process1"/>
    <dgm:cxn modelId="{FED3A6A9-8F19-4A8B-95DE-049C6F34C692}" type="presOf" srcId="{57AEAFC4-75EB-411A-B1C1-61B772D8B73A}" destId="{6F671559-FFDD-4BF6-9174-E79A81137B3D}" srcOrd="1" destOrd="0" presId="urn:microsoft.com/office/officeart/2005/8/layout/process1"/>
    <dgm:cxn modelId="{3802D5A9-FA99-4CB0-B786-F9B29525A285}" type="presOf" srcId="{3A2C2911-59D7-4131-8F0B-D1B642B501F0}" destId="{390A8E3C-2131-4029-AEAD-30E2AB37A254}" srcOrd="0" destOrd="0" presId="urn:microsoft.com/office/officeart/2005/8/layout/process1"/>
    <dgm:cxn modelId="{900396AD-D76D-41E9-A555-5B312C0BED43}" type="presOf" srcId="{79F0754A-A831-4122-B8DD-C2E90B39B802}" destId="{9AFF4620-3EE9-4BF5-8EC7-5733B41F4B19}" srcOrd="1" destOrd="0" presId="urn:microsoft.com/office/officeart/2005/8/layout/process1"/>
    <dgm:cxn modelId="{BE548FAF-9849-417B-9A6A-4950022BB304}" srcId="{3A2C2911-59D7-4131-8F0B-D1B642B501F0}" destId="{856B7266-D017-4BBF-B95C-E3DF6D2BBC19}" srcOrd="2" destOrd="0" parTransId="{BD4BEEC0-BEA6-43B0-9C80-1D5EB192C3C3}" sibTransId="{CB2C2899-5BF2-4363-B611-6F1F3655AC93}"/>
    <dgm:cxn modelId="{CDAA7CB0-87A1-4241-9BCE-5C950E4AEEE2}" type="presOf" srcId="{D1FC1D6A-8972-4E24-AA00-C50BB9696844}" destId="{2AFEF302-4520-45EF-9CD6-DDCF67DF99CE}" srcOrd="0" destOrd="0" presId="urn:microsoft.com/office/officeart/2005/8/layout/process1"/>
    <dgm:cxn modelId="{7EF224B3-EFDD-4DB5-8358-C099E70A886E}" type="presOf" srcId="{07F44057-1413-4C98-A8D7-82DC19E42AED}" destId="{1B23F30E-9389-476F-8FBB-AAD7C7E11EA7}" srcOrd="0" destOrd="0" presId="urn:microsoft.com/office/officeart/2005/8/layout/process1"/>
    <dgm:cxn modelId="{5A9A66C7-6350-4635-A4F1-C1066B6A6EAD}" type="presOf" srcId="{CB2C2899-5BF2-4363-B611-6F1F3655AC93}" destId="{C0A9BE45-B79D-46B0-8815-3D96B4076E90}" srcOrd="1" destOrd="0" presId="urn:microsoft.com/office/officeart/2005/8/layout/process1"/>
    <dgm:cxn modelId="{00D943EE-C60B-4D27-B6CA-7603A98D7CB8}" srcId="{3A2C2911-59D7-4131-8F0B-D1B642B501F0}" destId="{447C989F-22A3-467D-811F-9DEB6D80AFB1}" srcOrd="3" destOrd="0" parTransId="{2A1AC4C3-81B8-4BB3-94E8-934BC5E31EFC}" sibTransId="{21DEFA22-D2B3-420B-A4FA-A5317E19D5B4}"/>
    <dgm:cxn modelId="{3DD0E6EF-A909-464D-9E1C-321D7CCD5737}" srcId="{3A2C2911-59D7-4131-8F0B-D1B642B501F0}" destId="{38BA3CEB-9C7A-4114-9803-6B279A913C29}" srcOrd="5" destOrd="0" parTransId="{46A842CB-E6F8-4FD7-9963-BA8799F2CB1D}" sibTransId="{5A048DFC-5783-4448-9A3A-254191A210AE}"/>
    <dgm:cxn modelId="{0588E0F2-CB43-400B-A27F-65CB4D88CB51}" type="presOf" srcId="{21DEFA22-D2B3-420B-A4FA-A5317E19D5B4}" destId="{0C312DC7-46EB-4D05-9F5E-F884BB35EDC3}" srcOrd="1" destOrd="0" presId="urn:microsoft.com/office/officeart/2005/8/layout/process1"/>
    <dgm:cxn modelId="{E2625BF6-0B42-4D92-83D3-6C685BF71BAC}" type="presParOf" srcId="{390A8E3C-2131-4029-AEAD-30E2AB37A254}" destId="{1A93D329-0EFA-4BA2-8827-6B1C541A9811}" srcOrd="0" destOrd="0" presId="urn:microsoft.com/office/officeart/2005/8/layout/process1"/>
    <dgm:cxn modelId="{E85646CB-B337-4F20-AF6D-18D20341DBF2}" type="presParOf" srcId="{390A8E3C-2131-4029-AEAD-30E2AB37A254}" destId="{3DC405FB-116F-4872-A44D-116CD115A2C4}" srcOrd="1" destOrd="0" presId="urn:microsoft.com/office/officeart/2005/8/layout/process1"/>
    <dgm:cxn modelId="{F4BE3B5B-DE55-4B3A-B06E-27866B4CF0DF}" type="presParOf" srcId="{3DC405FB-116F-4872-A44D-116CD115A2C4}" destId="{6F671559-FFDD-4BF6-9174-E79A81137B3D}" srcOrd="0" destOrd="0" presId="urn:microsoft.com/office/officeart/2005/8/layout/process1"/>
    <dgm:cxn modelId="{DDBF5756-B91E-432E-BCC8-49632D85E3C1}" type="presParOf" srcId="{390A8E3C-2131-4029-AEAD-30E2AB37A254}" destId="{1B23F30E-9389-476F-8FBB-AAD7C7E11EA7}" srcOrd="2" destOrd="0" presId="urn:microsoft.com/office/officeart/2005/8/layout/process1"/>
    <dgm:cxn modelId="{F15B9248-AB7A-4DD4-BFA3-C914264639CD}" type="presParOf" srcId="{390A8E3C-2131-4029-AEAD-30E2AB37A254}" destId="{94376F5B-7988-4B48-9D04-9D4C2CCBC64F}" srcOrd="3" destOrd="0" presId="urn:microsoft.com/office/officeart/2005/8/layout/process1"/>
    <dgm:cxn modelId="{10C020C6-AACE-44B4-843B-25DC7396C541}" type="presParOf" srcId="{94376F5B-7988-4B48-9D04-9D4C2CCBC64F}" destId="{9AFF4620-3EE9-4BF5-8EC7-5733B41F4B19}" srcOrd="0" destOrd="0" presId="urn:microsoft.com/office/officeart/2005/8/layout/process1"/>
    <dgm:cxn modelId="{652EDF2E-4349-47F2-AA72-3A60D22C0768}" type="presParOf" srcId="{390A8E3C-2131-4029-AEAD-30E2AB37A254}" destId="{26C003F8-5F32-4D3F-8078-079939C9E815}" srcOrd="4" destOrd="0" presId="urn:microsoft.com/office/officeart/2005/8/layout/process1"/>
    <dgm:cxn modelId="{988534CC-BD9F-4397-8B6D-5715DF2F405E}" type="presParOf" srcId="{390A8E3C-2131-4029-AEAD-30E2AB37A254}" destId="{71940D0B-5932-4B80-A9E9-FEA049E69381}" srcOrd="5" destOrd="0" presId="urn:microsoft.com/office/officeart/2005/8/layout/process1"/>
    <dgm:cxn modelId="{DD8084FF-0129-4EB8-BBED-04F312100AC1}" type="presParOf" srcId="{71940D0B-5932-4B80-A9E9-FEA049E69381}" destId="{C0A9BE45-B79D-46B0-8815-3D96B4076E90}" srcOrd="0" destOrd="0" presId="urn:microsoft.com/office/officeart/2005/8/layout/process1"/>
    <dgm:cxn modelId="{1F89BBD5-4992-43CC-A3AA-4D353002D67A}" type="presParOf" srcId="{390A8E3C-2131-4029-AEAD-30E2AB37A254}" destId="{F7137D0B-8CEE-456F-9F28-16A7E4F35219}" srcOrd="6" destOrd="0" presId="urn:microsoft.com/office/officeart/2005/8/layout/process1"/>
    <dgm:cxn modelId="{9A194B3B-A256-4823-887F-E087871ABA78}" type="presParOf" srcId="{390A8E3C-2131-4029-AEAD-30E2AB37A254}" destId="{A1EDCD40-EF41-44E2-BA06-04B41A8E4C4E}" srcOrd="7" destOrd="0" presId="urn:microsoft.com/office/officeart/2005/8/layout/process1"/>
    <dgm:cxn modelId="{DD67B962-2B21-4AD8-961E-A226F755BDAA}" type="presParOf" srcId="{A1EDCD40-EF41-44E2-BA06-04B41A8E4C4E}" destId="{0C312DC7-46EB-4D05-9F5E-F884BB35EDC3}" srcOrd="0" destOrd="0" presId="urn:microsoft.com/office/officeart/2005/8/layout/process1"/>
    <dgm:cxn modelId="{E2A73132-A1D8-4792-994D-927F8658DBCF}" type="presParOf" srcId="{390A8E3C-2131-4029-AEAD-30E2AB37A254}" destId="{7475206A-0DAC-4FD0-831F-9634CA423076}" srcOrd="8" destOrd="0" presId="urn:microsoft.com/office/officeart/2005/8/layout/process1"/>
    <dgm:cxn modelId="{8C4CDA29-B001-4F09-9180-3656A44C4555}" type="presParOf" srcId="{390A8E3C-2131-4029-AEAD-30E2AB37A254}" destId="{2AFEF302-4520-45EF-9CD6-DDCF67DF99CE}" srcOrd="9" destOrd="0" presId="urn:microsoft.com/office/officeart/2005/8/layout/process1"/>
    <dgm:cxn modelId="{2CBD5EE8-6A53-42FB-9B3E-449CFAB4CBE7}" type="presParOf" srcId="{2AFEF302-4520-45EF-9CD6-DDCF67DF99CE}" destId="{B30F9B18-BDC1-4B13-8B77-68114F28EA50}" srcOrd="0" destOrd="0" presId="urn:microsoft.com/office/officeart/2005/8/layout/process1"/>
    <dgm:cxn modelId="{47156222-F6EE-4A98-94E4-C055349702AE}" type="presParOf" srcId="{390A8E3C-2131-4029-AEAD-30E2AB37A254}" destId="{C9B14EAF-6009-4209-992B-565ED44A907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D329-0EFA-4BA2-8827-6B1C541A9811}">
      <dsp:nvSpPr>
        <dsp:cNvPr id="0" name=""/>
        <dsp:cNvSpPr/>
      </dsp:nvSpPr>
      <dsp:spPr>
        <a:xfrm>
          <a:off x="5844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Ymmersions</a:t>
          </a:r>
          <a:endParaRPr lang="fr-FR" sz="1400" kern="1200" dirty="0"/>
        </a:p>
      </dsp:txBody>
      <dsp:txXfrm>
        <a:off x="33233" y="224482"/>
        <a:ext cx="1503766" cy="880348"/>
      </dsp:txXfrm>
    </dsp:sp>
    <dsp:sp modelId="{3DC405FB-116F-4872-A44D-116CD115A2C4}">
      <dsp:nvSpPr>
        <dsp:cNvPr id="0" name=""/>
        <dsp:cNvSpPr/>
      </dsp:nvSpPr>
      <dsp:spPr>
        <a:xfrm>
          <a:off x="1720242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720242" y="548701"/>
        <a:ext cx="231288" cy="231911"/>
      </dsp:txXfrm>
    </dsp:sp>
    <dsp:sp modelId="{1B23F30E-9389-476F-8FBB-AAD7C7E11EA7}">
      <dsp:nvSpPr>
        <dsp:cNvPr id="0" name=""/>
        <dsp:cNvSpPr/>
      </dsp:nvSpPr>
      <dsp:spPr>
        <a:xfrm>
          <a:off x="2187806" y="197093"/>
          <a:ext cx="896692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endParaRPr lang="fr-FR" sz="1400" kern="1200" dirty="0"/>
        </a:p>
      </dsp:txBody>
      <dsp:txXfrm>
        <a:off x="2214069" y="223356"/>
        <a:ext cx="844166" cy="882600"/>
      </dsp:txXfrm>
    </dsp:sp>
    <dsp:sp modelId="{94376F5B-7988-4B48-9D04-9D4C2CCBC64F}">
      <dsp:nvSpPr>
        <dsp:cNvPr id="0" name=""/>
        <dsp:cNvSpPr/>
      </dsp:nvSpPr>
      <dsp:spPr>
        <a:xfrm>
          <a:off x="324035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240353" y="548701"/>
        <a:ext cx="231288" cy="231911"/>
      </dsp:txXfrm>
    </dsp:sp>
    <dsp:sp modelId="{26C003F8-5F32-4D3F-8078-079939C9E815}">
      <dsp:nvSpPr>
        <dsp:cNvPr id="0" name=""/>
        <dsp:cNvSpPr/>
      </dsp:nvSpPr>
      <dsp:spPr>
        <a:xfrm>
          <a:off x="3707916" y="197093"/>
          <a:ext cx="1163936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r>
            <a:rPr lang="fr-FR" sz="1400" kern="1200" dirty="0"/>
            <a:t> Web</a:t>
          </a:r>
        </a:p>
      </dsp:txBody>
      <dsp:txXfrm>
        <a:off x="3735305" y="224482"/>
        <a:ext cx="1109158" cy="880348"/>
      </dsp:txXfrm>
    </dsp:sp>
    <dsp:sp modelId="{71940D0B-5932-4B80-A9E9-FEA049E69381}">
      <dsp:nvSpPr>
        <dsp:cNvPr id="0" name=""/>
        <dsp:cNvSpPr/>
      </dsp:nvSpPr>
      <dsp:spPr>
        <a:xfrm>
          <a:off x="5027707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5027707" y="548701"/>
        <a:ext cx="231288" cy="231911"/>
      </dsp:txXfrm>
    </dsp:sp>
    <dsp:sp modelId="{F7137D0B-8CEE-456F-9F28-16A7E4F35219}">
      <dsp:nvSpPr>
        <dsp:cNvPr id="0" name=""/>
        <dsp:cNvSpPr/>
      </dsp:nvSpPr>
      <dsp:spPr>
        <a:xfrm>
          <a:off x="5495271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Groupie Tracker</a:t>
          </a:r>
        </a:p>
      </dsp:txBody>
      <dsp:txXfrm>
        <a:off x="5522660" y="224482"/>
        <a:ext cx="1503766" cy="880348"/>
      </dsp:txXfrm>
    </dsp:sp>
    <dsp:sp modelId="{A1EDCD40-EF41-44E2-BA06-04B41A8E4C4E}">
      <dsp:nvSpPr>
        <dsp:cNvPr id="0" name=""/>
        <dsp:cNvSpPr/>
      </dsp:nvSpPr>
      <dsp:spPr>
        <a:xfrm>
          <a:off x="7209670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7209670" y="548701"/>
        <a:ext cx="231288" cy="231911"/>
      </dsp:txXfrm>
    </dsp:sp>
    <dsp:sp modelId="{7475206A-0DAC-4FD0-831F-9634CA423076}">
      <dsp:nvSpPr>
        <dsp:cNvPr id="0" name=""/>
        <dsp:cNvSpPr/>
      </dsp:nvSpPr>
      <dsp:spPr>
        <a:xfrm>
          <a:off x="7677233" y="197093"/>
          <a:ext cx="1047435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Challenge Javascript</a:t>
          </a:r>
        </a:p>
      </dsp:txBody>
      <dsp:txXfrm>
        <a:off x="7704622" y="224482"/>
        <a:ext cx="992657" cy="880348"/>
      </dsp:txXfrm>
    </dsp:sp>
    <dsp:sp modelId="{2AFEF302-4520-45EF-9CD6-DDCF67DF99CE}">
      <dsp:nvSpPr>
        <dsp:cNvPr id="0" name=""/>
        <dsp:cNvSpPr/>
      </dsp:nvSpPr>
      <dsp:spPr>
        <a:xfrm>
          <a:off x="888052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8880523" y="548701"/>
        <a:ext cx="231288" cy="231911"/>
      </dsp:txXfrm>
    </dsp:sp>
    <dsp:sp modelId="{C9B14EAF-6009-4209-992B-565ED44A9076}">
      <dsp:nvSpPr>
        <dsp:cNvPr id="0" name=""/>
        <dsp:cNvSpPr/>
      </dsp:nvSpPr>
      <dsp:spPr>
        <a:xfrm>
          <a:off x="9348086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Forum</a:t>
          </a:r>
        </a:p>
      </dsp:txBody>
      <dsp:txXfrm>
        <a:off x="9375475" y="224482"/>
        <a:ext cx="1503766" cy="880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0C109CC-33B4-4F3A-905F-ED20064A4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1A9FFC-0434-485B-BCE3-6B255584FD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96D11-0684-4EF5-905A-F35945517966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937D87-EEAE-4784-BFDC-45BC225E05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9E739E-B102-4965-962D-A5541C7084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B510C-ACE8-4E2E-A3E3-68A292C0D9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554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F05C8-D1D5-468D-8D2E-7619B2496AF1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A4288-2D25-4DDB-8133-37A94690B3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84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4288-2D25-4DDB-8133-37A94690B3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58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4288-2D25-4DDB-8133-37A94690B34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18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4288-2D25-4DDB-8133-37A94690B34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290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4288-2D25-4DDB-8133-37A94690B34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78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A4288-2D25-4DDB-8133-37A94690B34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8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isocèle 5" descr="Une connexion abstraite sur un arrière-plan gris pâle">
            <a:extLst>
              <a:ext uri="{FF2B5EF4-FFF2-40B4-BE49-F238E27FC236}">
                <a16:creationId xmlns:a16="http://schemas.microsoft.com/office/drawing/2014/main" id="{54831015-EA79-456E-B6ED-BE641C5152DB}"/>
              </a:ext>
            </a:extLst>
          </p:cNvPr>
          <p:cNvSpPr/>
          <p:nvPr userDrawn="1"/>
        </p:nvSpPr>
        <p:spPr>
          <a:xfrm>
            <a:off x="10632125" y="305810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862986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0A2B57-E72E-4A50-A273-9FE5FB36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2695276-24E6-4E8A-9D50-2A9C43092F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28E262E-38BE-463D-82C0-5E65E78EB97A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88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C2DD315F-08D4-4B9B-BDED-10977F871B9F}"/>
              </a:ext>
            </a:extLst>
          </p:cNvPr>
          <p:cNvSpPr/>
          <p:nvPr userDrawn="1"/>
        </p:nvSpPr>
        <p:spPr>
          <a:xfrm>
            <a:off x="9340841" y="-9735"/>
            <a:ext cx="2851159" cy="6880949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DE5A9D-EF19-43D9-98C1-30ECDB27C703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BD4CC52-10DD-4BD1-9AD9-D019D7C1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A0D1F61-83A1-473F-8E29-7C2B73B9A6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8FD35C0-C4CA-4CC3-9A51-5D77A53909F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77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2E14C5DA-5944-45EB-8CA9-FDFBF2C963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93" y="295672"/>
            <a:ext cx="1920346" cy="967854"/>
          </a:xfrm>
          <a:prstGeom prst="rect">
            <a:avLst/>
          </a:prstGeom>
        </p:spPr>
      </p:pic>
      <p:sp>
        <p:nvSpPr>
          <p:cNvPr id="3" name="Triangle isocèle 2" descr="Une connexion abstraite sur un arrière-plan gris pâle">
            <a:extLst>
              <a:ext uri="{FF2B5EF4-FFF2-40B4-BE49-F238E27FC236}">
                <a16:creationId xmlns:a16="http://schemas.microsoft.com/office/drawing/2014/main" id="{52500ACF-CEA4-4BC9-A376-02F48AD637D9}"/>
              </a:ext>
            </a:extLst>
          </p:cNvPr>
          <p:cNvSpPr/>
          <p:nvPr userDrawn="1"/>
        </p:nvSpPr>
        <p:spPr>
          <a:xfrm>
            <a:off x="10632125" y="305810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5BC4E9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2994DC0-57C4-40C6-BE2D-113E815B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51" y="1263526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209896-C4E9-4C5C-ABB6-41DA662E3F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03450" y="2310282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1812399-D9F0-4742-A0AB-215E940016A4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sposition personnalisée">
    <p:bg>
      <p:bgPr>
        <a:solidFill>
          <a:srgbClr val="5BC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218C9829-23C2-48F5-83C7-F952492009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78943" y="1856901"/>
            <a:ext cx="6578600" cy="1572099"/>
          </a:xfrm>
        </p:spPr>
        <p:txBody>
          <a:bodyPr anchor="b"/>
          <a:lstStyle>
            <a:lvl1pPr algn="l"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C249633-9582-4740-839D-930A34E28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943" y="3561614"/>
            <a:ext cx="6578600" cy="6606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2FEFBC9A-88F1-46EF-AF03-F683AA6D9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337" y="457437"/>
            <a:ext cx="2335365" cy="11749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13ACF32-397F-4E66-8F8A-7EE33E6CCC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65" y="572568"/>
            <a:ext cx="2823535" cy="62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5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78C1D-1C37-4D25-80C9-0F068555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4AC5A9-2F86-483C-9522-472A753A763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129" y="5257799"/>
            <a:ext cx="12192000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7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7814E8D-148A-43F2-BC9B-52B7C3A4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A861CD8-ED30-4705-8B39-5AB2E9BA29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751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5833CC-501A-4AA4-A3D7-24E12BD82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973" y="538882"/>
            <a:ext cx="1592104" cy="8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44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72DD69-2555-436B-B203-F41570DCC52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0517524-5D92-46A0-91FC-3EE69761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53A7B75-B3F9-4790-A262-A4BAA4466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A76ED997-B7F2-4EF5-84ED-E2FC1A30C7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2BAAF00-6E5D-4E91-A8D2-48C491A2A80A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257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72DD69-2555-436B-B203-F41570DCC52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0517524-5D92-46A0-91FC-3EE69761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53A7B75-B3F9-4790-A262-A4BAA4466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1D49D312-4AE9-45AF-9B90-18F16090C3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3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523B8E31-C201-40C6-82FA-8EA22860113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559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E8B3A4A-6ADE-444C-9AD1-30CCF2EA465D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9036F59-9814-4B58-A10A-02CE7FF9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61BB08F-EC98-4EF5-943D-681AC30D09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570F1FC9-DEF4-4FC6-964A-51BCA256A94F}"/>
              </a:ext>
            </a:extLst>
          </p:cNvPr>
          <p:cNvSpPr/>
          <p:nvPr userDrawn="1"/>
        </p:nvSpPr>
        <p:spPr>
          <a:xfrm>
            <a:off x="9340841" y="-9736"/>
            <a:ext cx="2851159" cy="6880950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976538C-6750-4553-9683-F0BCB18DBB9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46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isocèle 11" descr="Une connexion abstraite sur un arrière-plan gris pâle">
            <a:extLst>
              <a:ext uri="{FF2B5EF4-FFF2-40B4-BE49-F238E27FC236}">
                <a16:creationId xmlns:a16="http://schemas.microsoft.com/office/drawing/2014/main" id="{B6F06DAF-9E05-4E5B-9031-D4C203E2A886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chemeClr val="accent2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06F729-D190-4FB1-8D43-216855928BEB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F342CB0-134B-496E-A64A-CF16275D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5C55FC1-BDAC-4BB8-B6CF-E4E8DDF988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6BA78306-A9A7-48FC-A136-DCA5B85C74DC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F389AAAD-D4C0-4D1D-8EC1-B7FD6BD7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F592A96-F8EE-469C-93FE-9C9BACEDBC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Triangle isocèle 5" descr="Une connexion abstraite sur un arrière-plan gris pâle">
            <a:extLst>
              <a:ext uri="{FF2B5EF4-FFF2-40B4-BE49-F238E27FC236}">
                <a16:creationId xmlns:a16="http://schemas.microsoft.com/office/drawing/2014/main" id="{984F1BB2-5ABD-4986-BC10-E515BA3AEFE2}"/>
              </a:ext>
            </a:extLst>
          </p:cNvPr>
          <p:cNvSpPr/>
          <p:nvPr userDrawn="1"/>
        </p:nvSpPr>
        <p:spPr>
          <a:xfrm>
            <a:off x="9340841" y="-9735"/>
            <a:ext cx="2851159" cy="6880949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riangle isocèle 7" descr="Une connexion abstraite sur un arrière-plan gris pâle">
            <a:extLst>
              <a:ext uri="{FF2B5EF4-FFF2-40B4-BE49-F238E27FC236}">
                <a16:creationId xmlns:a16="http://schemas.microsoft.com/office/drawing/2014/main" id="{87EB20F9-B4AA-41B5-8024-ACF3B4D6E4E9}"/>
              </a:ext>
            </a:extLst>
          </p:cNvPr>
          <p:cNvSpPr/>
          <p:nvPr userDrawn="1"/>
        </p:nvSpPr>
        <p:spPr>
          <a:xfrm>
            <a:off x="10632125" y="305810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862986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D73F80E-B87E-40EB-A1D0-B3B1826FE269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778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E9F8C8-1EC5-43B5-A404-5E951E2A5671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8593F06D-BB49-4B7F-B746-EDCE6693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6951FA-1B9D-46EA-A434-BD858CCAA99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73598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9D327F-DB6B-4733-BC84-1D922E6B7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3" y="408622"/>
            <a:ext cx="1342483" cy="5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5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1846E05-23EF-43B8-8DC6-0A5073DE3B3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2924A9-CA6D-4B85-AC26-1D5C28178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1E9A002-5E3C-4C63-A722-D7BD07D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80D9990-15A1-4836-B832-ADB35A6ED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CD5EADC-2F88-4D49-BE1B-26D8F14A1852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182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1846E05-23EF-43B8-8DC6-0A5073DE3B3E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B13321-C7EC-4DC8-9A12-2846A5B76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1E9A002-5E3C-4C63-A722-D7BD07DB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80D9990-15A1-4836-B832-ADB35A6ED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203A0E9-AF70-4FA1-8691-C51739B83833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188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D32C1EDF-54BA-45DF-9AC9-354A19F2DF4D}"/>
              </a:ext>
            </a:extLst>
          </p:cNvPr>
          <p:cNvSpPr/>
          <p:nvPr userDrawn="1"/>
        </p:nvSpPr>
        <p:spPr>
          <a:xfrm>
            <a:off x="9340841" y="-9736"/>
            <a:ext cx="2851159" cy="6880950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556AFC-1479-4246-AC48-440FC64B25B9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7270F51-83A5-440B-86AD-DB822DDE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3F20B24-8F90-4894-AB37-56614AFF21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80DC8135-321B-4D1D-9084-29C6D2ECFE4F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8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isocèle 12" descr="Une connexion abstraite sur un arrière-plan gris pâle">
            <a:extLst>
              <a:ext uri="{FF2B5EF4-FFF2-40B4-BE49-F238E27FC236}">
                <a16:creationId xmlns:a16="http://schemas.microsoft.com/office/drawing/2014/main" id="{86B5F1A4-3D45-45F6-A830-63A6FB14EF08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FFC000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48530C-BC42-4466-9AE2-E6BDE2441AFD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81B93CF-AD7D-4D20-8C83-598B2F7E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7B017AC-2BA0-4EAC-89C9-82955C15F4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D4F33477-5B65-4160-AC3B-EDB5CC1C8518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978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F98D75-70E6-4916-B813-819D4601C37F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8FCB31E-D7CD-473C-A749-F55B8FF1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E55E7A8-35D9-4944-8BCA-45ED7EC9E4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71009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415702-2847-4755-8CC3-48B9219C84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" y="424764"/>
            <a:ext cx="1489720" cy="6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23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3DEF9D8-5E26-44F7-ACC7-8C75A43AFB3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C629A2-797B-4742-93F1-4DCAC6CC5C6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 descr="Une image contenant texte, accessoire&#10;&#10;Description générée automatiquement">
            <a:extLst>
              <a:ext uri="{FF2B5EF4-FFF2-40B4-BE49-F238E27FC236}">
                <a16:creationId xmlns:a16="http://schemas.microsoft.com/office/drawing/2014/main" id="{73D2FBDC-F04D-4303-A583-15C3D99BB3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F39A4FD-3248-4CF5-975A-E72CB98D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CF90B6B-561D-4597-853F-A8E747152A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CA3FE03A-6427-43FC-83CF-CF2E34FAEC8A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68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BC629A2-797B-4742-93F1-4DCAC6CC5C6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3" name="Image 2" descr="Une image contenant parapluie, accessoire&#10;&#10;Description générée automatiquement">
            <a:extLst>
              <a:ext uri="{FF2B5EF4-FFF2-40B4-BE49-F238E27FC236}">
                <a16:creationId xmlns:a16="http://schemas.microsoft.com/office/drawing/2014/main" id="{1C470633-9C34-4C11-8357-2B80A98F89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2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3DEF9D8-5E26-44F7-ACC7-8C75A43AFB3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F39A4FD-3248-4CF5-975A-E72CB98D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CF90B6B-561D-4597-853F-A8E747152A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2BD65564-3C02-476A-BE34-5824A0B73CA9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00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DA4A024-3956-43AD-A88D-8F219E63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F63A74A-E83B-4091-836F-3F25F7FE83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3513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54A33B0-BE72-47A1-AC96-B01CE6294487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4643B7-329B-48F9-913B-2476C7733D54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7430F32-D741-41F2-94FD-EDB27D9D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B651F25-748E-45A8-B6E5-4AFF6E1E13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riangle isocèle 9" descr="Une connexion abstraite sur un arrière-plan gris pâle">
            <a:extLst>
              <a:ext uri="{FF2B5EF4-FFF2-40B4-BE49-F238E27FC236}">
                <a16:creationId xmlns:a16="http://schemas.microsoft.com/office/drawing/2014/main" id="{2765A0F0-BD92-4582-A04E-0D01E7ED7B97}"/>
              </a:ext>
            </a:extLst>
          </p:cNvPr>
          <p:cNvSpPr/>
          <p:nvPr userDrawn="1"/>
        </p:nvSpPr>
        <p:spPr>
          <a:xfrm>
            <a:off x="9340841" y="-9736"/>
            <a:ext cx="2851159" cy="6880950"/>
          </a:xfrm>
          <a:prstGeom prst="triangle">
            <a:avLst>
              <a:gd name="adj" fmla="val 100000"/>
            </a:avLst>
          </a:prstGeom>
          <a:pattFill prst="pct20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B4FC29F-85D5-4477-B265-FBA5B25B3492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111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5E16D435-BE80-47F3-B107-DA9D5831AD6D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57071E-F3B3-4CCA-B6B5-5C39990BFD2F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3C0887E-1066-40F7-983D-836EF559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BB0DB36-58F7-4D24-A7C3-1C5AA2E5EB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61" y="1761809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1E81557-B088-485F-A325-6AB2A46CCC2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Triangle isocèle 11" descr="Une connexion abstraite sur un arrière-plan gris pâle">
            <a:extLst>
              <a:ext uri="{FF2B5EF4-FFF2-40B4-BE49-F238E27FC236}">
                <a16:creationId xmlns:a16="http://schemas.microsoft.com/office/drawing/2014/main" id="{30DB01AE-1516-4BEA-A41E-24F2D3ED8E81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92D050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b="0" i="0" u="none" strike="noStrike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66900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465518-4553-4551-A7D4-379A2AC31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0143" b="1014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1957208-0CDB-4848-8AFC-5B2671C9F222}"/>
              </a:ext>
            </a:extLst>
          </p:cNvPr>
          <p:cNvSpPr txBox="1">
            <a:spLocks/>
          </p:cNvSpPr>
          <p:nvPr userDrawn="1"/>
        </p:nvSpPr>
        <p:spPr>
          <a:xfrm>
            <a:off x="2758889" y="2641976"/>
            <a:ext cx="7209688" cy="572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MERCI. </a:t>
            </a:r>
          </a:p>
        </p:txBody>
      </p:sp>
    </p:spTree>
    <p:extLst>
      <p:ext uri="{BB962C8B-B14F-4D97-AF65-F5344CB8AC3E}">
        <p14:creationId xmlns:p14="http://schemas.microsoft.com/office/powerpoint/2010/main" val="7706962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78C1D-1C37-4D25-80C9-0F068555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4AC5A9-2F86-483C-9522-472A753A763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129" y="5257799"/>
            <a:ext cx="12192000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3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CDC23DC-8265-4DEC-A7EF-B6B9E00D745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963CE9C-ABA3-44E0-96B8-73799015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694D61A-E2C5-4327-B942-C803D9DCBA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Triangle isocèle 8" descr="Une connexion abstraite sur un arrière-plan gris pâle">
            <a:extLst>
              <a:ext uri="{FF2B5EF4-FFF2-40B4-BE49-F238E27FC236}">
                <a16:creationId xmlns:a16="http://schemas.microsoft.com/office/drawing/2014/main" id="{57A44E71-3274-4703-B427-BA2613628873}"/>
              </a:ext>
            </a:extLst>
          </p:cNvPr>
          <p:cNvSpPr>
            <a:spLocks/>
          </p:cNvSpPr>
          <p:nvPr userDrawn="1"/>
        </p:nvSpPr>
        <p:spPr>
          <a:xfrm>
            <a:off x="9890880" y="1535609"/>
            <a:ext cx="2301120" cy="5339714"/>
          </a:xfrm>
          <a:prstGeom prst="triangle">
            <a:avLst>
              <a:gd name="adj" fmla="val 10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E39D39C4-E1F3-4631-AAE7-8967BE2FC80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11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ECDC23DC-8265-4DEC-A7EF-B6B9E00D7458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963CE9C-ABA3-44E0-96B8-73799015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694D61A-E2C5-4327-B942-C803D9DCBA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Triangle isocèle 8" descr="Une connexion abstraite sur un arrière-plan gris pâle">
            <a:extLst>
              <a:ext uri="{FF2B5EF4-FFF2-40B4-BE49-F238E27FC236}">
                <a16:creationId xmlns:a16="http://schemas.microsoft.com/office/drawing/2014/main" id="{1FF26707-5797-4543-97A0-204F2FB3845F}"/>
              </a:ext>
            </a:extLst>
          </p:cNvPr>
          <p:cNvSpPr>
            <a:spLocks/>
          </p:cNvSpPr>
          <p:nvPr userDrawn="1"/>
        </p:nvSpPr>
        <p:spPr>
          <a:xfrm>
            <a:off x="9844679" y="1445320"/>
            <a:ext cx="2332564" cy="5412680"/>
          </a:xfrm>
          <a:prstGeom prst="triangle">
            <a:avLst>
              <a:gd name="adj" fmla="val 10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333DAA5-B352-4401-B485-DBFCCA1D4B76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49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69B9EF-2E4E-4C8F-9DCC-117F8AEF0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6" y="350114"/>
            <a:ext cx="1461639" cy="715817"/>
          </a:xfrm>
          <a:prstGeom prst="rect">
            <a:avLst/>
          </a:prstGeom>
        </p:spPr>
      </p:pic>
      <p:sp>
        <p:nvSpPr>
          <p:cNvPr id="3" name="Triangle isocèle 2" descr="Une connexion abstraite sur un arrière-plan gris pâle">
            <a:extLst>
              <a:ext uri="{FF2B5EF4-FFF2-40B4-BE49-F238E27FC236}">
                <a16:creationId xmlns:a16="http://schemas.microsoft.com/office/drawing/2014/main" id="{A9CDED60-BFEF-4DD8-9260-253FF3FA4C37}"/>
              </a:ext>
            </a:extLst>
          </p:cNvPr>
          <p:cNvSpPr/>
          <p:nvPr userDrawn="1"/>
        </p:nvSpPr>
        <p:spPr>
          <a:xfrm>
            <a:off x="10616570" y="3044064"/>
            <a:ext cx="1575430" cy="3813936"/>
          </a:xfrm>
          <a:prstGeom prst="triangle">
            <a:avLst>
              <a:gd name="adj" fmla="val 100000"/>
            </a:avLst>
          </a:prstGeom>
          <a:pattFill prst="pct20">
            <a:fgClr>
              <a:srgbClr val="862986"/>
            </a:fgClr>
            <a:bgClr>
              <a:schemeClr val="bg1"/>
            </a:bgClr>
          </a:patt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F4386F-7C87-46C5-9401-D1A4329DC488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47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163334E1-8B03-42E1-85AA-7BE2C6A6C57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FF6E08-26A0-4A64-8461-1A3DC2093EBC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B95D601-5B7F-49FA-BAAC-D0929A88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18374B6-4A8E-4C5B-83B8-4090DF44D1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2E9ECE0-A0C6-43E3-AB4C-C7AD646256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00" y="1409992"/>
            <a:ext cx="2458600" cy="547306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E0DF857-AF63-4811-87E3-BBEFED99C810}"/>
              </a:ext>
            </a:extLst>
          </p:cNvPr>
          <p:cNvSpPr txBox="1">
            <a:spLocks/>
          </p:cNvSpPr>
          <p:nvPr userDrawn="1"/>
        </p:nvSpPr>
        <p:spPr>
          <a:xfrm>
            <a:off x="11785603" y="6506089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1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163334E1-8B03-42E1-85AA-7BE2C6A6C575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FF6E08-26A0-4A64-8461-1A3DC2093EBC}"/>
              </a:ext>
            </a:extLst>
          </p:cNvPr>
          <p:cNvPicPr/>
          <p:nvPr userDrawn="1"/>
        </p:nvPicPr>
        <p:blipFill rotWithShape="1">
          <a:blip r:embed="rId2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559955" y="6517927"/>
            <a:ext cx="11199091" cy="36512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B95D601-5B7F-49FA-BAAC-D0929A88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706740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18374B6-4A8E-4C5B-83B8-4090DF44D1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6859" y="1753496"/>
            <a:ext cx="10356355" cy="3930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2E814A-CF37-4A0A-8B8F-DB80F95A27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8" y="0"/>
            <a:ext cx="3080743" cy="6858000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F66CCCD-5BF0-470F-B5D2-576E535CC74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1D4DD22-EE93-44F7-8208-BC15598EED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57" y="0"/>
            <a:ext cx="3080743" cy="6858000"/>
          </a:xfrm>
          <a:prstGeom prst="rect">
            <a:avLst/>
          </a:prstGeom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6EEA76ED-61DD-487B-8AE6-D76F01AD912F}"/>
              </a:ext>
            </a:extLst>
          </p:cNvPr>
          <p:cNvSpPr txBox="1">
            <a:spLocks/>
          </p:cNvSpPr>
          <p:nvPr userDrawn="1"/>
        </p:nvSpPr>
        <p:spPr>
          <a:xfrm>
            <a:off x="11691233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13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8BDEE4A5-996B-4CCD-AE4B-2D4C21342BBA}"/>
              </a:ext>
            </a:extLst>
          </p:cNvPr>
          <p:cNvSpPr/>
          <p:nvPr userDrawn="1"/>
        </p:nvSpPr>
        <p:spPr>
          <a:xfrm flipH="1" flipV="1">
            <a:off x="-1" y="-6774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8629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CEC242-6A85-4330-BAC2-688C15E36ED8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lum bright="-2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896D84-0D3A-4709-A9C9-D603EB7B3F4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1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38" r:id="rId2"/>
    <p:sldLayoutId id="2147483935" r:id="rId3"/>
    <p:sldLayoutId id="2147483940" r:id="rId4"/>
    <p:sldLayoutId id="2147483988" r:id="rId5"/>
    <p:sldLayoutId id="214748393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C91862B3-7E96-42F7-9CCD-2F6794D8759C}"/>
              </a:ext>
            </a:extLst>
          </p:cNvPr>
          <p:cNvPicPr/>
          <p:nvPr userDrawn="1"/>
        </p:nvPicPr>
        <p:blipFill rotWithShape="1">
          <a:blip r:embed="rId9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D2D49728-9982-41FE-9F8E-99D16CD87CDF}"/>
              </a:ext>
            </a:extLst>
          </p:cNvPr>
          <p:cNvSpPr/>
          <p:nvPr userDrawn="1"/>
        </p:nvSpPr>
        <p:spPr>
          <a:xfrm flipH="1" flipV="1">
            <a:off x="-1" y="-6774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D65B50E-2124-483D-941E-A9C54EA8060B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90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5" r:id="rId2"/>
    <p:sldLayoutId id="2147483989" r:id="rId3"/>
    <p:sldLayoutId id="2147483947" r:id="rId4"/>
    <p:sldLayoutId id="2147483944" r:id="rId5"/>
    <p:sldLayoutId id="2147483992" r:id="rId6"/>
    <p:sldLayoutId id="214748399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isocèle 11">
            <a:extLst>
              <a:ext uri="{FF2B5EF4-FFF2-40B4-BE49-F238E27FC236}">
                <a16:creationId xmlns:a16="http://schemas.microsoft.com/office/drawing/2014/main" id="{C704D738-0631-40C4-ABCD-F365C1B6F0B1}"/>
              </a:ext>
            </a:extLst>
          </p:cNvPr>
          <p:cNvSpPr/>
          <p:nvPr userDrawn="1"/>
        </p:nvSpPr>
        <p:spPr>
          <a:xfrm flipH="1" flipV="1">
            <a:off x="-1" y="-1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ED7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9A8A265-8933-4688-8BF9-2A9D0F270EE6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1479D84-040C-4724-A8F2-DEF43EB4EBEE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46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90" r:id="rId4"/>
    <p:sldLayoutId id="2147483954" r:id="rId5"/>
    <p:sldLayoutId id="21474839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8F9CA9A-00A9-4408-9364-76E5241572FA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CE1D3AC0-6E78-4181-8F66-56028A0D2B2B}"/>
              </a:ext>
            </a:extLst>
          </p:cNvPr>
          <p:cNvSpPr/>
          <p:nvPr userDrawn="1"/>
        </p:nvSpPr>
        <p:spPr>
          <a:xfrm flipH="1" flipV="1">
            <a:off x="-1" y="-1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9C0DEFC-FFC0-4E51-8A46-0ED5011BE791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0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91" r:id="rId4"/>
    <p:sldLayoutId id="2147483961" r:id="rId5"/>
    <p:sldLayoutId id="2147483962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9FAA6B5-8DA6-43C7-A96D-AE0CB7ADA277}"/>
              </a:ext>
            </a:extLst>
          </p:cNvPr>
          <p:cNvPicPr/>
          <p:nvPr userDrawn="1"/>
        </p:nvPicPr>
        <p:blipFill rotWithShape="1">
          <a:blip r:embed="rId8" cstate="email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651"/>
          <a:stretch/>
        </p:blipFill>
        <p:spPr>
          <a:xfrm>
            <a:off x="0" y="6517927"/>
            <a:ext cx="12319000" cy="365125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021788BF-5553-405A-9095-F33EC3801FD5}"/>
              </a:ext>
            </a:extLst>
          </p:cNvPr>
          <p:cNvSpPr/>
          <p:nvPr userDrawn="1"/>
        </p:nvSpPr>
        <p:spPr>
          <a:xfrm flipH="1" flipV="1">
            <a:off x="0" y="0"/>
            <a:ext cx="772161" cy="1889759"/>
          </a:xfrm>
          <a:prstGeom prst="triangle">
            <a:avLst>
              <a:gd name="adj" fmla="val 100000"/>
            </a:avLst>
          </a:prstGeom>
          <a:solidFill>
            <a:srgbClr val="44DB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262E013-C470-4434-8131-714FA2937A85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25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70" r:id="rId4"/>
    <p:sldLayoutId id="2147483968" r:id="rId5"/>
    <p:sldLayoutId id="2147483969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C0310E63-7966-44DA-ABD1-CD0811F00236}"/>
              </a:ext>
            </a:extLst>
          </p:cNvPr>
          <p:cNvSpPr txBox="1">
            <a:spLocks/>
          </p:cNvSpPr>
          <p:nvPr userDrawn="1"/>
        </p:nvSpPr>
        <p:spPr>
          <a:xfrm>
            <a:off x="11691234" y="6466241"/>
            <a:ext cx="47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00" b="1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BCBE7-F952-4172-934D-B3618569B6A5}" type="slidenum">
              <a:rPr kumimoji="0" lang="fr-F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81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orient="horz" pos="3748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14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lt.fr/profile/emnahnana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alt.fr/profile/julienperret1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3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55.png"/><Relationship Id="rId4" Type="http://schemas.openxmlformats.org/officeDocument/2006/relationships/diagramData" Target="../diagrams/data1.xml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1" hidden="1">
            <a:extLst>
              <a:ext uri="{FF2B5EF4-FFF2-40B4-BE49-F238E27FC236}">
                <a16:creationId xmlns:a16="http://schemas.microsoft.com/office/drawing/2014/main" id="{5F72A170-61F4-4703-96A5-F0C437B75D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5913" y="6492875"/>
            <a:ext cx="446087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953BCBE7-F952-4172-934D-B3618569B6A5}" type="slidenum">
              <a:rPr lang="fr-FR" smtClean="0"/>
              <a:pPr>
                <a:spcAft>
                  <a:spcPts val="600"/>
                </a:spcAft>
              </a:pPr>
              <a:t>1</a:t>
            </a:fld>
            <a:endParaRPr lang="fr-FR"/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E7EE9736-A985-359F-6F17-9442AF254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943" y="1856901"/>
            <a:ext cx="6578600" cy="1572099"/>
          </a:xfrm>
        </p:spPr>
        <p:txBody>
          <a:bodyPr>
            <a:normAutofit/>
          </a:bodyPr>
          <a:lstStyle/>
          <a:p>
            <a:r>
              <a:rPr lang="fr-FR" dirty="0" err="1"/>
              <a:t>Ymmersion</a:t>
            </a:r>
            <a:endParaRPr lang="fr-FR" dirty="0"/>
          </a:p>
        </p:txBody>
      </p:sp>
      <p:sp>
        <p:nvSpPr>
          <p:cNvPr id="5" name="Sous-titre 7">
            <a:extLst>
              <a:ext uri="{FF2B5EF4-FFF2-40B4-BE49-F238E27FC236}">
                <a16:creationId xmlns:a16="http://schemas.microsoft.com/office/drawing/2014/main" id="{873709B8-C42C-02D9-5AA8-362E45FA0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943" y="3561614"/>
            <a:ext cx="6578600" cy="660680"/>
          </a:xfrm>
        </p:spPr>
        <p:txBody>
          <a:bodyPr/>
          <a:lstStyle/>
          <a:p>
            <a:r>
              <a:rPr lang="fr-FR" dirty="0"/>
              <a:t>C’est quoi l’informatique ?</a:t>
            </a:r>
          </a:p>
        </p:txBody>
      </p:sp>
    </p:spTree>
    <p:extLst>
      <p:ext uri="{BB962C8B-B14F-4D97-AF65-F5344CB8AC3E}">
        <p14:creationId xmlns:p14="http://schemas.microsoft.com/office/powerpoint/2010/main" val="103114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Trouvez le message masqué 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725B66-8058-492D-8063-75EF65672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9"/>
          <a:stretch/>
        </p:blipFill>
        <p:spPr bwMode="auto">
          <a:xfrm>
            <a:off x="832195" y="2850827"/>
            <a:ext cx="8131465" cy="384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1EE497D-66E4-4DBB-969F-EEF06433E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88" y="809639"/>
            <a:ext cx="2304375" cy="261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Atelier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 :</a:t>
            </a:r>
          </a:p>
          <a:p>
            <a:endParaRPr lang="fr-FR" dirty="0"/>
          </a:p>
          <a:p>
            <a:r>
              <a:rPr lang="fr-FR" dirty="0"/>
              <a:t>Le voyage temporel d’</a:t>
            </a:r>
            <a:r>
              <a:rPr lang="fr-FR" dirty="0" err="1"/>
              <a:t>Ynov</a:t>
            </a:r>
            <a:r>
              <a:rPr lang="fr-FR" dirty="0"/>
              <a:t> Lyon,</a:t>
            </a:r>
          </a:p>
          <a:p>
            <a:r>
              <a:rPr lang="fr-FR" dirty="0"/>
              <a:t>A travers les âges technologiques</a:t>
            </a:r>
          </a:p>
          <a:p>
            <a:r>
              <a:rPr lang="fr-FR" dirty="0"/>
              <a:t>Se déroule sans aucun hic</a:t>
            </a:r>
          </a:p>
          <a:p>
            <a:r>
              <a:rPr lang="fr-FR" dirty="0"/>
              <a:t>Comme une course à reculons</a:t>
            </a:r>
          </a:p>
          <a:p>
            <a:r>
              <a:rPr lang="fr-FR" dirty="0"/>
              <a:t>Voyez les chemins traversés</a:t>
            </a:r>
          </a:p>
          <a:p>
            <a:r>
              <a:rPr lang="fr-FR" dirty="0"/>
              <a:t>Par ces geeks passionnés </a:t>
            </a:r>
          </a:p>
        </p:txBody>
      </p:sp>
    </p:spTree>
    <p:extLst>
      <p:ext uri="{BB962C8B-B14F-4D97-AF65-F5344CB8AC3E}">
        <p14:creationId xmlns:p14="http://schemas.microsoft.com/office/powerpoint/2010/main" val="59537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260172"/>
            <a:ext cx="10356356" cy="817031"/>
          </a:xfrm>
        </p:spPr>
        <p:txBody>
          <a:bodyPr/>
          <a:lstStyle/>
          <a:p>
            <a:r>
              <a:rPr lang="fr-FR" dirty="0"/>
              <a:t>L’informatique aujourd’hui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E30CFA-23EA-4441-9382-F4C35115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7" y="1754811"/>
            <a:ext cx="604284" cy="6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sla Icons - Download Free Vector Icons | Noun Project">
            <a:extLst>
              <a:ext uri="{FF2B5EF4-FFF2-40B4-BE49-F238E27FC236}">
                <a16:creationId xmlns:a16="http://schemas.microsoft.com/office/drawing/2014/main" id="{38076480-A103-4677-A5C0-72795B30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24" y="2672756"/>
            <a:ext cx="604284" cy="6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63FCA79-7840-4DDE-BC58-6A09DF6495DD}"/>
              </a:ext>
            </a:extLst>
          </p:cNvPr>
          <p:cNvSpPr txBox="1"/>
          <p:nvPr/>
        </p:nvSpPr>
        <p:spPr>
          <a:xfrm>
            <a:off x="1701208" y="1872287"/>
            <a:ext cx="538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réseaux qui connecte la planète entière (Internet)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D45BEE-0683-4C83-815C-8D25BC8BF1F8}"/>
              </a:ext>
            </a:extLst>
          </p:cNvPr>
          <p:cNvSpPr txBox="1"/>
          <p:nvPr/>
        </p:nvSpPr>
        <p:spPr>
          <a:xfrm>
            <a:off x="1701208" y="2790232"/>
            <a:ext cx="592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intelligences artificielles qui conduisent nos véhicules</a:t>
            </a:r>
          </a:p>
        </p:txBody>
      </p:sp>
      <p:pic>
        <p:nvPicPr>
          <p:cNvPr id="3078" name="Picture 6" descr="Big data - Icônes la mise en réseau gratuites">
            <a:extLst>
              <a:ext uri="{FF2B5EF4-FFF2-40B4-BE49-F238E27FC236}">
                <a16:creationId xmlns:a16="http://schemas.microsoft.com/office/drawing/2014/main" id="{7577210B-E78F-4752-A0A6-44D886FD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24" y="4517067"/>
            <a:ext cx="604284" cy="6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2F2431-CCDD-496B-BE58-C9127E62F7DB}"/>
              </a:ext>
            </a:extLst>
          </p:cNvPr>
          <p:cNvSpPr txBox="1"/>
          <p:nvPr/>
        </p:nvSpPr>
        <p:spPr>
          <a:xfrm>
            <a:off x="1701205" y="4634543"/>
            <a:ext cx="83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Savoir tout sur tout le monde et proposer des algorithmes personnalisés par personnes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0550B8C-69E5-4F53-AADE-2903D4959D83}"/>
              </a:ext>
            </a:extLst>
          </p:cNvPr>
          <p:cNvSpPr txBox="1"/>
          <p:nvPr/>
        </p:nvSpPr>
        <p:spPr>
          <a:xfrm>
            <a:off x="697646" y="5363164"/>
            <a:ext cx="1012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9E9CEB-2D2E-4E23-9405-53C7C1C8ADF7}"/>
              </a:ext>
            </a:extLst>
          </p:cNvPr>
          <p:cNvSpPr txBox="1"/>
          <p:nvPr/>
        </p:nvSpPr>
        <p:spPr>
          <a:xfrm>
            <a:off x="1701204" y="5510125"/>
            <a:ext cx="83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Bientôt le </a:t>
            </a:r>
            <a:r>
              <a:rPr lang="fr-FR" dirty="0" err="1"/>
              <a:t>metaverse</a:t>
            </a:r>
            <a:r>
              <a:rPr lang="fr-FR" dirty="0"/>
              <a:t> ..? </a:t>
            </a:r>
          </a:p>
        </p:txBody>
      </p:sp>
      <p:pic>
        <p:nvPicPr>
          <p:cNvPr id="3082" name="Picture 10" descr="Btc, casino, bitcoin icon - Download on Iconfinder">
            <a:extLst>
              <a:ext uri="{FF2B5EF4-FFF2-40B4-BE49-F238E27FC236}">
                <a16:creationId xmlns:a16="http://schemas.microsoft.com/office/drawing/2014/main" id="{B3DF437F-5C94-43F1-AA57-47CFA5AFA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45" y="3534692"/>
            <a:ext cx="689242" cy="68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D6C0A3E-B6F9-4538-BA11-EF0DBA2B0495}"/>
              </a:ext>
            </a:extLst>
          </p:cNvPr>
          <p:cNvSpPr txBox="1"/>
          <p:nvPr/>
        </p:nvSpPr>
        <p:spPr>
          <a:xfrm>
            <a:off x="1701204" y="3691771"/>
            <a:ext cx="83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Juste, Les cryptomonnaies, juste.</a:t>
            </a:r>
          </a:p>
        </p:txBody>
      </p:sp>
    </p:spTree>
    <p:extLst>
      <p:ext uri="{BB962C8B-B14F-4D97-AF65-F5344CB8AC3E}">
        <p14:creationId xmlns:p14="http://schemas.microsoft.com/office/powerpoint/2010/main" val="327006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106E4C-3E16-4494-97A2-696AE52B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 tout cela grâce…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4">
            <a:extLst>
              <a:ext uri="{FF2B5EF4-FFF2-40B4-BE49-F238E27FC236}">
                <a16:creationId xmlns:a16="http://schemas.microsoft.com/office/drawing/2014/main" id="{8475A464-58AD-4FDD-9F9B-53F097AAA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Au méthodes de stockage d’information (Disque dur, Ram,…)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Aux processeurs (Lampes, transistors,…)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Aux écrans (Cathodique, LED)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Aux développeurs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Aux réseaux</a:t>
            </a:r>
          </a:p>
        </p:txBody>
      </p:sp>
    </p:spTree>
    <p:extLst>
      <p:ext uri="{BB962C8B-B14F-4D97-AF65-F5344CB8AC3E}">
        <p14:creationId xmlns:p14="http://schemas.microsoft.com/office/powerpoint/2010/main" val="192344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280611"/>
            <a:ext cx="10356356" cy="817031"/>
          </a:xfrm>
        </p:spPr>
        <p:txBody>
          <a:bodyPr/>
          <a:lstStyle/>
          <a:p>
            <a:r>
              <a:rPr lang="fr-FR" dirty="0"/>
              <a:t>Les qualités à avoir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A63C6121-3111-45C6-B678-BB1EF7466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" t="6473" r="3366" b="7702"/>
          <a:stretch/>
        </p:blipFill>
        <p:spPr bwMode="auto">
          <a:xfrm>
            <a:off x="3208180" y="1003176"/>
            <a:ext cx="5573716" cy="522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5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A02CDA-5CAF-4734-B06A-D41C0E41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: Qui est-ce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1D363-B074-4161-BCBA-69508459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Découvrez les métiers de l’informatique</a:t>
            </a:r>
          </a:p>
          <a:p>
            <a:endParaRPr lang="fr-FR" dirty="0"/>
          </a:p>
          <a:p>
            <a:r>
              <a:rPr lang="fr-FR" dirty="0"/>
              <a:t>Je vous donne une liste de personnes, le nom du métier à trouver, à vous de chercher quels compétences peuvent correspondre !</a:t>
            </a:r>
          </a:p>
        </p:txBody>
      </p:sp>
    </p:spTree>
    <p:extLst>
      <p:ext uri="{BB962C8B-B14F-4D97-AF65-F5344CB8AC3E}">
        <p14:creationId xmlns:p14="http://schemas.microsoft.com/office/powerpoint/2010/main" val="684061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C2F2E08-F32D-49AF-B1B5-62CBB81F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200520"/>
            <a:ext cx="2333106" cy="295054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CD5864-BFC7-4384-8E68-00D41F50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31" y="262052"/>
            <a:ext cx="2245666" cy="2843856"/>
          </a:xfrm>
          <a:prstGeom prst="rect">
            <a:avLst/>
          </a:prstGeom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09012AB8-3673-456A-ACCD-59FB26F8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285"/>
            <a:ext cx="10515600" cy="917556"/>
          </a:xfrm>
        </p:spPr>
        <p:txBody>
          <a:bodyPr/>
          <a:lstStyle/>
          <a:p>
            <a:pPr algn="ctr"/>
            <a:r>
              <a:rPr lang="fr-FR" dirty="0"/>
              <a:t>Trouvez le Data </a:t>
            </a:r>
            <a:r>
              <a:rPr lang="fr-FR" dirty="0" err="1"/>
              <a:t>Analyst</a:t>
            </a:r>
            <a:r>
              <a:rPr lang="fr-FR" dirty="0"/>
              <a:t> !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902B57-31B6-4281-AB3B-C0815936C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89" y="254000"/>
            <a:ext cx="2362475" cy="28150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E5EBBA6-2DF9-4296-8C75-0F3E0C270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125" y="254000"/>
            <a:ext cx="2362475" cy="2842716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1BFF58D-DD3E-428F-959F-21C4A267AB45}"/>
              </a:ext>
            </a:extLst>
          </p:cNvPr>
          <p:cNvSpPr/>
          <p:nvPr/>
        </p:nvSpPr>
        <p:spPr>
          <a:xfrm>
            <a:off x="152400" y="1730375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434F87F-D428-4112-B6EA-D3DD1FD07226}"/>
              </a:ext>
            </a:extLst>
          </p:cNvPr>
          <p:cNvSpPr/>
          <p:nvPr/>
        </p:nvSpPr>
        <p:spPr>
          <a:xfrm>
            <a:off x="2603500" y="1730374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86F5904-06E3-405E-A1F7-21EA48B133FD}"/>
              </a:ext>
            </a:extLst>
          </p:cNvPr>
          <p:cNvSpPr/>
          <p:nvPr/>
        </p:nvSpPr>
        <p:spPr>
          <a:xfrm>
            <a:off x="5016529" y="1706558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7B69F29-DE32-49F9-B9BC-D02ACFD4E970}"/>
              </a:ext>
            </a:extLst>
          </p:cNvPr>
          <p:cNvSpPr/>
          <p:nvPr/>
        </p:nvSpPr>
        <p:spPr>
          <a:xfrm>
            <a:off x="7526639" y="1674213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FF74DE3-C9CD-4658-86E5-3AC253B00695}"/>
              </a:ext>
            </a:extLst>
          </p:cNvPr>
          <p:cNvSpPr/>
          <p:nvPr/>
        </p:nvSpPr>
        <p:spPr>
          <a:xfrm>
            <a:off x="9943393" y="1698439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6003F23-F6B4-4363-A4A0-E8DADA3BA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356" y="254000"/>
            <a:ext cx="2314575" cy="28098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FB98A97-443F-42BA-9B5B-A7E3D46C779E}"/>
              </a:ext>
            </a:extLst>
          </p:cNvPr>
          <p:cNvSpPr/>
          <p:nvPr/>
        </p:nvSpPr>
        <p:spPr>
          <a:xfrm>
            <a:off x="59787" y="1895475"/>
            <a:ext cx="73285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97742-73CF-43D5-9A0D-FE2C492D3B8C}"/>
              </a:ext>
            </a:extLst>
          </p:cNvPr>
          <p:cNvSpPr/>
          <p:nvPr/>
        </p:nvSpPr>
        <p:spPr>
          <a:xfrm>
            <a:off x="9702862" y="1916217"/>
            <a:ext cx="248913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7EECD-E71B-4B20-A461-121255BF1862}"/>
              </a:ext>
            </a:extLst>
          </p:cNvPr>
          <p:cNvSpPr/>
          <p:nvPr/>
        </p:nvSpPr>
        <p:spPr>
          <a:xfrm>
            <a:off x="7392743" y="1893639"/>
            <a:ext cx="231457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B1E9BD-F672-47CD-8220-FB7F07F49B10}"/>
              </a:ext>
            </a:extLst>
          </p:cNvPr>
          <p:cNvSpPr txBox="1"/>
          <p:nvPr/>
        </p:nvSpPr>
        <p:spPr>
          <a:xfrm>
            <a:off x="1347788" y="5840485"/>
            <a:ext cx="949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hlinkClick r:id="rId8"/>
              </a:rPr>
              <a:t>https://www.malt.fr/profile/emnahnana</a:t>
            </a:r>
            <a:endParaRPr lang="fr-FR" dirty="0"/>
          </a:p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1979CBE-DE95-412C-A856-FC57B68348FB}"/>
              </a:ext>
            </a:extLst>
          </p:cNvPr>
          <p:cNvSpPr/>
          <p:nvPr/>
        </p:nvSpPr>
        <p:spPr>
          <a:xfrm>
            <a:off x="7472970" y="1665286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DD0327-A5FF-4F7D-A664-A9599C09D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131" y="2772383"/>
            <a:ext cx="605110" cy="1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A2C2D8D-62D1-4855-BCFF-76CC7CF8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238" y="254001"/>
            <a:ext cx="2253549" cy="2842713"/>
          </a:xfrm>
          <a:prstGeom prst="rect">
            <a:avLst/>
          </a:prstGeom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09012AB8-3673-456A-ACCD-59FB26F8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285"/>
            <a:ext cx="10515600" cy="917556"/>
          </a:xfrm>
        </p:spPr>
        <p:txBody>
          <a:bodyPr/>
          <a:lstStyle/>
          <a:p>
            <a:pPr algn="ctr"/>
            <a:r>
              <a:rPr lang="fr-FR" dirty="0"/>
              <a:t>Trouvez l’Ingénieure système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493B0F1-7823-40EF-ACC1-50ABDBE8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015" y="254000"/>
            <a:ext cx="2356055" cy="284271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E5EBBA6-2DF9-4296-8C75-0F3E0C270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125" y="254000"/>
            <a:ext cx="2362475" cy="2842716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1BFF58D-DD3E-428F-959F-21C4A267AB45}"/>
              </a:ext>
            </a:extLst>
          </p:cNvPr>
          <p:cNvSpPr/>
          <p:nvPr/>
        </p:nvSpPr>
        <p:spPr>
          <a:xfrm>
            <a:off x="2501964" y="1745472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00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86F5904-06E3-405E-A1F7-21EA48B133FD}"/>
              </a:ext>
            </a:extLst>
          </p:cNvPr>
          <p:cNvSpPr/>
          <p:nvPr/>
        </p:nvSpPr>
        <p:spPr>
          <a:xfrm>
            <a:off x="4973417" y="1697777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7B69F29-DE32-49F9-B9BC-D02ACFD4E970}"/>
              </a:ext>
            </a:extLst>
          </p:cNvPr>
          <p:cNvSpPr/>
          <p:nvPr/>
        </p:nvSpPr>
        <p:spPr>
          <a:xfrm>
            <a:off x="7526639" y="1674213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FF74DE3-C9CD-4658-86E5-3AC253B00695}"/>
              </a:ext>
            </a:extLst>
          </p:cNvPr>
          <p:cNvSpPr/>
          <p:nvPr/>
        </p:nvSpPr>
        <p:spPr>
          <a:xfrm>
            <a:off x="9951560" y="1709728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97742-73CF-43D5-9A0D-FE2C492D3B8C}"/>
              </a:ext>
            </a:extLst>
          </p:cNvPr>
          <p:cNvSpPr/>
          <p:nvPr/>
        </p:nvSpPr>
        <p:spPr>
          <a:xfrm>
            <a:off x="9702862" y="1893639"/>
            <a:ext cx="2489138" cy="419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B1E9BD-F672-47CD-8220-FB7F07F49B10}"/>
              </a:ext>
            </a:extLst>
          </p:cNvPr>
          <p:cNvSpPr txBox="1"/>
          <p:nvPr/>
        </p:nvSpPr>
        <p:spPr>
          <a:xfrm>
            <a:off x="1347788" y="5840485"/>
            <a:ext cx="949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hlinkClick r:id="rId6"/>
              </a:rPr>
              <a:t>https://www.malt.fr/profile/julienperret1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668AB8-52DF-448C-AE40-255F92809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954" y="254000"/>
            <a:ext cx="2379004" cy="28150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436EC3-F4D9-413D-963E-0BF63883A4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60"/>
          <a:stretch/>
        </p:blipFill>
        <p:spPr>
          <a:xfrm>
            <a:off x="25400" y="254000"/>
            <a:ext cx="2145447" cy="28427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9E9815-7A99-4718-A7AE-63386567D82E}"/>
              </a:ext>
            </a:extLst>
          </p:cNvPr>
          <p:cNvSpPr/>
          <p:nvPr/>
        </p:nvSpPr>
        <p:spPr>
          <a:xfrm>
            <a:off x="-1598" y="1944808"/>
            <a:ext cx="9780323" cy="457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E8BD9A7-C2FB-4CAD-AEBB-5985D6352411}"/>
              </a:ext>
            </a:extLst>
          </p:cNvPr>
          <p:cNvSpPr/>
          <p:nvPr/>
        </p:nvSpPr>
        <p:spPr>
          <a:xfrm>
            <a:off x="145993" y="1696398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2F73E03-F6B3-4EE9-A905-5831817E7592}"/>
              </a:ext>
            </a:extLst>
          </p:cNvPr>
          <p:cNvSpPr/>
          <p:nvPr/>
        </p:nvSpPr>
        <p:spPr>
          <a:xfrm>
            <a:off x="7401688" y="1686416"/>
            <a:ext cx="441325" cy="1301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6E399A-F268-4A39-8CBF-D2DEFF512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283" y="2807110"/>
            <a:ext cx="1085517" cy="1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0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A5FA5AE-BD27-4E26-BFA7-647F7DD3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" y="263525"/>
            <a:ext cx="2224686" cy="283318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A85BA6-35FB-4789-8C03-6B54A86B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569" y="222300"/>
            <a:ext cx="2272656" cy="2897884"/>
          </a:xfrm>
          <a:prstGeom prst="rect">
            <a:avLst/>
          </a:prstGeom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09012AB8-3673-456A-ACCD-59FB26F8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285"/>
            <a:ext cx="10515600" cy="917556"/>
          </a:xfrm>
        </p:spPr>
        <p:txBody>
          <a:bodyPr/>
          <a:lstStyle/>
          <a:p>
            <a:pPr algn="ctr"/>
            <a:r>
              <a:rPr lang="fr-FR" dirty="0"/>
              <a:t>Trouvez le Développeur Mobile (cross-platform) !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4A8773-B9DC-4366-B12F-FCD241444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3" y="263525"/>
            <a:ext cx="2389680" cy="28150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9902B57-31B6-4281-AB3B-C0815936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591" y="254000"/>
            <a:ext cx="2362475" cy="2815027"/>
          </a:xfrm>
          <a:prstGeom prst="rect">
            <a:avLst/>
          </a:prstGeo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1BFF58D-DD3E-428F-959F-21C4A267AB45}"/>
              </a:ext>
            </a:extLst>
          </p:cNvPr>
          <p:cNvSpPr/>
          <p:nvPr/>
        </p:nvSpPr>
        <p:spPr>
          <a:xfrm>
            <a:off x="5095772" y="1730375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434F87F-D428-4112-B6EA-D3DD1FD07226}"/>
              </a:ext>
            </a:extLst>
          </p:cNvPr>
          <p:cNvSpPr/>
          <p:nvPr/>
        </p:nvSpPr>
        <p:spPr>
          <a:xfrm>
            <a:off x="2650635" y="1730374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86F5904-06E3-405E-A1F7-21EA48B133FD}"/>
              </a:ext>
            </a:extLst>
          </p:cNvPr>
          <p:cNvSpPr/>
          <p:nvPr/>
        </p:nvSpPr>
        <p:spPr>
          <a:xfrm>
            <a:off x="9942016" y="1706558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C68C271-03C5-45CD-9FDA-95779D2F9D11}"/>
              </a:ext>
            </a:extLst>
          </p:cNvPr>
          <p:cNvSpPr/>
          <p:nvPr/>
        </p:nvSpPr>
        <p:spPr>
          <a:xfrm>
            <a:off x="3471567" y="3346611"/>
            <a:ext cx="976544" cy="184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+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315176-A6B2-43C6-BC60-CEB479F64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171" y="254000"/>
            <a:ext cx="2362475" cy="286267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96961-9F8C-4484-B63C-7F5F5CED87D3}"/>
              </a:ext>
            </a:extLst>
          </p:cNvPr>
          <p:cNvSpPr/>
          <p:nvPr/>
        </p:nvSpPr>
        <p:spPr>
          <a:xfrm>
            <a:off x="7467893" y="1718377"/>
            <a:ext cx="441325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BE22F0C-7D3F-4CA6-B194-B08F4A76572C}"/>
              </a:ext>
            </a:extLst>
          </p:cNvPr>
          <p:cNvSpPr/>
          <p:nvPr/>
        </p:nvSpPr>
        <p:spPr>
          <a:xfrm>
            <a:off x="185738" y="1711547"/>
            <a:ext cx="469407" cy="1301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B98A97-443F-42BA-9B5B-A7E3D46C779E}"/>
              </a:ext>
            </a:extLst>
          </p:cNvPr>
          <p:cNvSpPr/>
          <p:nvPr/>
        </p:nvSpPr>
        <p:spPr>
          <a:xfrm>
            <a:off x="4846294" y="1934527"/>
            <a:ext cx="7309771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3CB892-73B7-4E8A-98BE-FE6A9019827C}"/>
              </a:ext>
            </a:extLst>
          </p:cNvPr>
          <p:cNvSpPr/>
          <p:nvPr/>
        </p:nvSpPr>
        <p:spPr>
          <a:xfrm>
            <a:off x="59787" y="1949867"/>
            <a:ext cx="238968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D4E54D-6A64-4350-BBA0-2B34E8AA5B0E}"/>
              </a:ext>
            </a:extLst>
          </p:cNvPr>
          <p:cNvSpPr/>
          <p:nvPr/>
        </p:nvSpPr>
        <p:spPr>
          <a:xfrm>
            <a:off x="2422261" y="1949867"/>
            <a:ext cx="238968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E559F6-822B-44AB-BE3E-26654A301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787" y="2822977"/>
            <a:ext cx="225694" cy="1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personne, homme, blanc, posant&#10;&#10;Description générée automatiquement">
            <a:extLst>
              <a:ext uri="{FF2B5EF4-FFF2-40B4-BE49-F238E27FC236}">
                <a16:creationId xmlns:a16="http://schemas.microsoft.com/office/drawing/2014/main" id="{9F95A508-59A6-4847-9A35-121B30D84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46" y="1548968"/>
            <a:ext cx="760845" cy="760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 31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BE981E4F-7179-4779-B4BA-F7227A697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48" y="1539361"/>
            <a:ext cx="760844" cy="7608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DED823D-BFC9-44C8-A0BB-68CCEC0E8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946145"/>
              </p:ext>
            </p:extLst>
          </p:nvPr>
        </p:nvGraphicFramePr>
        <p:xfrm>
          <a:off x="1003299" y="2309813"/>
          <a:ext cx="10912475" cy="1329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A8C1874-5C77-4F43-81EF-2C0834BC0318}"/>
              </a:ext>
            </a:extLst>
          </p:cNvPr>
          <p:cNvSpPr/>
          <p:nvPr/>
        </p:nvSpPr>
        <p:spPr>
          <a:xfrm>
            <a:off x="1885661" y="3639127"/>
            <a:ext cx="1272670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Windows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F8E19A-C6B7-423F-A1B0-93855BCE2703}"/>
              </a:ext>
            </a:extLst>
          </p:cNvPr>
          <p:cNvSpPr/>
          <p:nvPr/>
        </p:nvSpPr>
        <p:spPr>
          <a:xfrm>
            <a:off x="3642057" y="3639124"/>
            <a:ext cx="1272670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Linux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3E37B31-751C-4FED-BE8E-BCE04F090281}"/>
              </a:ext>
            </a:extLst>
          </p:cNvPr>
          <p:cNvSpPr/>
          <p:nvPr/>
        </p:nvSpPr>
        <p:spPr>
          <a:xfrm>
            <a:off x="5334163" y="3639124"/>
            <a:ext cx="1272670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Réseaux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78336B1-121C-47AA-9D48-0D3A2E467973}"/>
              </a:ext>
            </a:extLst>
          </p:cNvPr>
          <p:cNvSpPr/>
          <p:nvPr/>
        </p:nvSpPr>
        <p:spPr>
          <a:xfrm>
            <a:off x="6782029" y="3639123"/>
            <a:ext cx="990492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Python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FC1A4D0-6914-4E55-98AD-4D28E421843E}"/>
              </a:ext>
            </a:extLst>
          </p:cNvPr>
          <p:cNvSpPr/>
          <p:nvPr/>
        </p:nvSpPr>
        <p:spPr>
          <a:xfrm>
            <a:off x="7947717" y="3639122"/>
            <a:ext cx="900655" cy="760845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C++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8851BDD-CD01-4BE2-BB0F-F2C29D5CC519}"/>
              </a:ext>
            </a:extLst>
          </p:cNvPr>
          <p:cNvSpPr/>
          <p:nvPr/>
        </p:nvSpPr>
        <p:spPr>
          <a:xfrm>
            <a:off x="6698217" y="6138133"/>
            <a:ext cx="5133744" cy="323278"/>
          </a:xfrm>
          <a:prstGeom prst="roundRect">
            <a:avLst>
              <a:gd name="adj" fmla="val 94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Projet Infra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C83D528-7349-4314-BE94-26D28749C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6044" y="4459431"/>
            <a:ext cx="1074303" cy="101801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0BD782-2737-4CAA-8810-D57DB046BD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3092" y="4475944"/>
            <a:ext cx="990600" cy="9849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DBB4EA4-D8A4-45E7-BD9A-8A8561CA9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7046" y="5101059"/>
            <a:ext cx="967963" cy="96247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C4FF90-59BB-4C5F-8F15-EBCB0A6F6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8217" y="4504398"/>
            <a:ext cx="1074304" cy="105909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299FCC9-5945-4ADF-83BF-AC6C08CAB7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6335" y="4518239"/>
            <a:ext cx="1074304" cy="10640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1951155-2B54-EEF1-CEDB-E680E21CF11C}"/>
              </a:ext>
            </a:extLst>
          </p:cNvPr>
          <p:cNvSpPr txBox="1"/>
          <p:nvPr/>
        </p:nvSpPr>
        <p:spPr>
          <a:xfrm>
            <a:off x="1150652" y="1697140"/>
            <a:ext cx="99888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300" b="1" dirty="0">
                <a:solidFill>
                  <a:schemeClr val="bg1"/>
                </a:solidFill>
                <a:highlight>
                  <a:srgbClr val="FF0000"/>
                </a:highlight>
              </a:rPr>
              <a:t>PRESENTER LE PROGRAMME </a:t>
            </a:r>
            <a:br>
              <a:rPr lang="fr-FR" sz="63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fr-FR" sz="6300" b="1" dirty="0">
                <a:solidFill>
                  <a:schemeClr val="bg1"/>
                </a:solidFill>
                <a:highlight>
                  <a:srgbClr val="FF0000"/>
                </a:highlight>
              </a:rPr>
              <a:t>DE L’ANNEE</a:t>
            </a:r>
          </a:p>
        </p:txBody>
      </p:sp>
    </p:spTree>
    <p:extLst>
      <p:ext uri="{BB962C8B-B14F-4D97-AF65-F5344CB8AC3E}">
        <p14:creationId xmlns:p14="http://schemas.microsoft.com/office/powerpoint/2010/main" val="752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A6BB799-FE4E-4D2A-A060-646496BF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 programme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8856887-B263-4334-99E3-1046A74A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Qu’est ce que l’informatique ?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Décryptage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L’informatique aujourd’hui.</a:t>
            </a:r>
            <a:br>
              <a:rPr lang="fr-FR" dirty="0"/>
            </a:b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Qui est-ce ? (Les métiers de l’informatique)</a:t>
            </a:r>
          </a:p>
        </p:txBody>
      </p:sp>
    </p:spTree>
    <p:extLst>
      <p:ext uri="{BB962C8B-B14F-4D97-AF65-F5344CB8AC3E}">
        <p14:creationId xmlns:p14="http://schemas.microsoft.com/office/powerpoint/2010/main" val="127841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83B22-BED7-40E1-8F03-4CD83416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Ymmersions</a:t>
            </a:r>
            <a:r>
              <a:rPr lang="fr-FR" dirty="0"/>
              <a:t>: Semaine 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43D92B-E465-3707-9616-A56CA842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826" y="2418735"/>
            <a:ext cx="1219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7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13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2E738-699F-4C3D-AFC2-A6AB0221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22" y="2702870"/>
            <a:ext cx="10356356" cy="1452260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fr-FR" sz="5100" dirty="0"/>
              <a:t>Votre définition de l’informatique ?</a:t>
            </a:r>
          </a:p>
        </p:txBody>
      </p:sp>
      <p:pic>
        <p:nvPicPr>
          <p:cNvPr id="12" name="Picture 2" descr="Peut être une image de 1 personne">
            <a:extLst>
              <a:ext uri="{FF2B5EF4-FFF2-40B4-BE49-F238E27FC236}">
                <a16:creationId xmlns:a16="http://schemas.microsoft.com/office/drawing/2014/main" id="{C4E1D2A3-F573-4BA1-B6CE-F115D84E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90" y="507999"/>
            <a:ext cx="5941019" cy="5842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70FADE-D2AE-4BC9-B996-A758D0B47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0" t="18852" r="12663" b="19652"/>
          <a:stretch/>
        </p:blipFill>
        <p:spPr>
          <a:xfrm>
            <a:off x="2051756" y="190500"/>
            <a:ext cx="746618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éveloppeur, décryptage d&amp;#39;un métier caché">
            <a:extLst>
              <a:ext uri="{FF2B5EF4-FFF2-40B4-BE49-F238E27FC236}">
                <a16:creationId xmlns:a16="http://schemas.microsoft.com/office/drawing/2014/main" id="{4416B7B6-8060-4A0C-A00D-6E21E9CC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37" y="2689934"/>
            <a:ext cx="5240443" cy="3275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A2E738-699F-4C3D-AFC2-A6AB0221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51" y="1485468"/>
            <a:ext cx="10356356" cy="817031"/>
          </a:xfrm>
        </p:spPr>
        <p:txBody>
          <a:bodyPr/>
          <a:lstStyle/>
          <a:p>
            <a:r>
              <a:rPr lang="fr-FR" dirty="0"/>
              <a:t>C’est quoi l’informatique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E04147-71B7-4FE4-975D-D38D9219B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50" y="2586006"/>
            <a:ext cx="5092550" cy="3379206"/>
          </a:xfrm>
        </p:spPr>
        <p:txBody>
          <a:bodyPr/>
          <a:lstStyle/>
          <a:p>
            <a:r>
              <a:rPr lang="fr-FR" dirty="0"/>
              <a:t>Le traitement automatique de </a:t>
            </a:r>
            <a:br>
              <a:rPr lang="fr-FR" dirty="0"/>
            </a:br>
            <a:r>
              <a:rPr lang="fr-FR" dirty="0"/>
              <a:t>l’information par l’exécution de programmes.</a:t>
            </a:r>
          </a:p>
        </p:txBody>
      </p:sp>
    </p:spTree>
    <p:extLst>
      <p:ext uri="{BB962C8B-B14F-4D97-AF65-F5344CB8AC3E}">
        <p14:creationId xmlns:p14="http://schemas.microsoft.com/office/powerpoint/2010/main" val="124173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ça vient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 machines à calculer !</a:t>
            </a:r>
          </a:p>
          <a:p>
            <a:endParaRPr lang="fr-FR" dirty="0"/>
          </a:p>
          <a:p>
            <a:r>
              <a:rPr lang="fr-FR" dirty="0"/>
              <a:t>La machine différentielle</a:t>
            </a:r>
          </a:p>
          <a:p>
            <a:r>
              <a:rPr lang="fr-FR" dirty="0"/>
              <a:t>Inventée en 1786 !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A996808-5DF3-4A03-8887-FBE180D0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31" y="1429305"/>
            <a:ext cx="6454194" cy="46695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579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451" y="2547891"/>
            <a:ext cx="6365016" cy="1660315"/>
          </a:xfrm>
        </p:spPr>
        <p:txBody>
          <a:bodyPr/>
          <a:lstStyle/>
          <a:p>
            <a:r>
              <a:rPr lang="fr-FR" dirty="0"/>
              <a:t>Des machines programmables à cartes perforées</a:t>
            </a:r>
          </a:p>
          <a:p>
            <a:endParaRPr lang="fr-FR" dirty="0"/>
          </a:p>
          <a:p>
            <a:r>
              <a:rPr lang="fr-FR" dirty="0"/>
              <a:t>Inventé en </a:t>
            </a:r>
            <a:r>
              <a:rPr lang="fr-FR" b="0" i="0" dirty="0">
                <a:effectLst/>
              </a:rPr>
              <a:t>1745</a:t>
            </a:r>
            <a:r>
              <a:rPr lang="fr-FR" dirty="0"/>
              <a:t>, utilisé en </a:t>
            </a:r>
            <a:r>
              <a:rPr lang="fr-FR" b="0" i="0" dirty="0">
                <a:effectLst/>
              </a:rPr>
              <a:t>1801 </a:t>
            </a:r>
            <a:r>
              <a:rPr lang="fr-FR" dirty="0"/>
              <a:t>!</a:t>
            </a:r>
            <a:r>
              <a:rPr lang="fr-FR" b="0" i="0" dirty="0">
                <a:effectLst/>
              </a:rPr>
              <a:t> 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2CFBBB-E4C9-4443-907E-89193B4B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557" y="1331059"/>
            <a:ext cx="3673316" cy="4909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1FD7062-91A0-46FF-885A-77016045A0FA}"/>
              </a:ext>
            </a:extLst>
          </p:cNvPr>
          <p:cNvSpPr txBox="1">
            <a:spLocks/>
          </p:cNvSpPr>
          <p:nvPr/>
        </p:nvSpPr>
        <p:spPr>
          <a:xfrm>
            <a:off x="1003451" y="1485468"/>
            <a:ext cx="10356356" cy="817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Machines programmables</a:t>
            </a:r>
          </a:p>
        </p:txBody>
      </p: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BDAFBDCD-5432-40F5-C245-50C83F0FC5F4}"/>
              </a:ext>
            </a:extLst>
          </p:cNvPr>
          <p:cNvSpPr txBox="1">
            <a:spLocks/>
          </p:cNvSpPr>
          <p:nvPr/>
        </p:nvSpPr>
        <p:spPr>
          <a:xfrm>
            <a:off x="921936" y="5500194"/>
            <a:ext cx="6365016" cy="8170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/>
              <a:t>Anecdote</a:t>
            </a:r>
            <a:r>
              <a:rPr lang="fr-FR" sz="1600" dirty="0"/>
              <a:t>: Les premiers développeur étaient en fait des femmes. Aujourd’hui ce métier est malheureusement majoritairement masculin.</a:t>
            </a:r>
          </a:p>
        </p:txBody>
      </p:sp>
    </p:spTree>
    <p:extLst>
      <p:ext uri="{BB962C8B-B14F-4D97-AF65-F5344CB8AC3E}">
        <p14:creationId xmlns:p14="http://schemas.microsoft.com/office/powerpoint/2010/main" val="3711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Cartes perforées</a:t>
            </a:r>
          </a:p>
        </p:txBody>
      </p:sp>
      <p:pic>
        <p:nvPicPr>
          <p:cNvPr id="6" name="Picture 8" descr="2x Vintage ordinateur central Perforé cartes perforées. IBM 80-colonne  format carte | eBay">
            <a:extLst>
              <a:ext uri="{FF2B5EF4-FFF2-40B4-BE49-F238E27FC236}">
                <a16:creationId xmlns:a16="http://schemas.microsoft.com/office/drawing/2014/main" id="{C004F3CD-48A8-41D3-BDD9-041B5C8C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91" y="2080557"/>
            <a:ext cx="6655663" cy="44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2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9AB5724-EBB2-4F5E-97D2-7F37314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797" y="1263526"/>
            <a:ext cx="10356356" cy="817031"/>
          </a:xfrm>
        </p:spPr>
        <p:txBody>
          <a:bodyPr/>
          <a:lstStyle/>
          <a:p>
            <a:r>
              <a:rPr lang="fr-FR" dirty="0"/>
              <a:t>Et Oui !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81AB92-CA79-4097-9425-6A8511D1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 un orgue de barbarie 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CDE657-D888-4C00-90C1-E72AAAA0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15" y="251764"/>
            <a:ext cx="4518735" cy="635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imation à l&amp;#39;Orgue de Barbarie par Les Ch&amp;#39;tis Baladins - Les cartons">
            <a:extLst>
              <a:ext uri="{FF2B5EF4-FFF2-40B4-BE49-F238E27FC236}">
                <a16:creationId xmlns:a16="http://schemas.microsoft.com/office/drawing/2014/main" id="{FD3FA809-5276-4620-B790-C812D688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3" y="2809597"/>
            <a:ext cx="5053761" cy="37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02297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ion&amp;Jeu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2.xml><?xml version="1.0" encoding="utf-8"?>
<a:theme xmlns:a="http://schemas.openxmlformats.org/drawingml/2006/main" name="informati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3.xml><?xml version="1.0" encoding="utf-8"?>
<a:theme xmlns:a="http://schemas.openxmlformats.org/drawingml/2006/main" name="Marketing&amp;Communicatio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4.xml><?xml version="1.0" encoding="utf-8"?>
<a:theme xmlns:a="http://schemas.openxmlformats.org/drawingml/2006/main" name="Audiovisuel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5.xml><?xml version="1.0" encoding="utf-8"?>
<a:theme xmlns:a="http://schemas.openxmlformats.org/drawingml/2006/main" name="Crea&amp;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6.xml><?xml version="1.0" encoding="utf-8"?>
<a:theme xmlns:a="http://schemas.openxmlformats.org/drawingml/2006/main" name="3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C07B5807-2F0D-4C60-A773-D257105C4C25}" vid="{D3ED56A0-540D-4631-A597-BB51E1D7F6C5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D6D628EA78774FAF69CB6CA82AA8FC" ma:contentTypeVersion="7" ma:contentTypeDescription="Crée un document." ma:contentTypeScope="" ma:versionID="67fe70601fa7b55cc4cfe95b19d9363a">
  <xsd:schema xmlns:xsd="http://www.w3.org/2001/XMLSchema" xmlns:xs="http://www.w3.org/2001/XMLSchema" xmlns:p="http://schemas.microsoft.com/office/2006/metadata/properties" xmlns:ns2="2f3b11cc-7977-47d2-b8a5-5e9448775275" targetNamespace="http://schemas.microsoft.com/office/2006/metadata/properties" ma:root="true" ma:fieldsID="443472c8b99f3f61eb4c3e9e102d5812" ns2:_="">
    <xsd:import namespace="2f3b11cc-7977-47d2-b8a5-5e94487752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b11cc-7977-47d2-b8a5-5e94487752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0F660D-D05F-47E8-BCB9-14E98008DF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7BEDF8-56BE-4C51-B832-A3A6A4E46203}">
  <ds:schemaRefs>
    <ds:schemaRef ds:uri="d03acd18-189c-4c66-bdfc-36662b7c1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3A7947-C46D-4CBE-8912-A9B63C8ECA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3b11cc-7977-47d2-b8a5-5e94487752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345</Words>
  <Application>Microsoft Office PowerPoint</Application>
  <PresentationFormat>Grand écran</PresentationFormat>
  <Paragraphs>81</Paragraphs>
  <Slides>21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Aharoni</vt:lpstr>
      <vt:lpstr>Arial</vt:lpstr>
      <vt:lpstr>Calibri</vt:lpstr>
      <vt:lpstr>Montserrat</vt:lpstr>
      <vt:lpstr>Animation&amp;Jeu </vt:lpstr>
      <vt:lpstr>informatique</vt:lpstr>
      <vt:lpstr>Marketing&amp;Communication </vt:lpstr>
      <vt:lpstr>Audiovisuel </vt:lpstr>
      <vt:lpstr>Crea&amp;Design</vt:lpstr>
      <vt:lpstr>3_Thème Office</vt:lpstr>
      <vt:lpstr>Ymmersion</vt:lpstr>
      <vt:lpstr>Au programme !</vt:lpstr>
      <vt:lpstr>Votre définition de l’informatique ?</vt:lpstr>
      <vt:lpstr>Présentation PowerPoint</vt:lpstr>
      <vt:lpstr>C’est quoi l’informatique ?</vt:lpstr>
      <vt:lpstr>D’où ça vient ?</vt:lpstr>
      <vt:lpstr>Présentation PowerPoint</vt:lpstr>
      <vt:lpstr>Cartes perforées</vt:lpstr>
      <vt:lpstr>Et Oui !</vt:lpstr>
      <vt:lpstr>Atelier</vt:lpstr>
      <vt:lpstr>Atelier</vt:lpstr>
      <vt:lpstr>L’informatique aujourd’hui</vt:lpstr>
      <vt:lpstr>Et tout cela grâce… </vt:lpstr>
      <vt:lpstr>Les qualités à avoir</vt:lpstr>
      <vt:lpstr>Atelier : Qui est-ce ?</vt:lpstr>
      <vt:lpstr>Trouvez le Data Analyst !</vt:lpstr>
      <vt:lpstr>Trouvez l’Ingénieure système !</vt:lpstr>
      <vt:lpstr>Trouvez le Développeur Mobile (cross-platform) !</vt:lpstr>
      <vt:lpstr>Présentation PowerPoint</vt:lpstr>
      <vt:lpstr>Ymmersions: Semaine 1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Règlement Général sur la Protection des Données</dc:title>
  <dc:creator>Rania de LOPEZ</dc:creator>
  <cp:lastModifiedBy>RIAMON Vincent</cp:lastModifiedBy>
  <cp:revision>92</cp:revision>
  <dcterms:created xsi:type="dcterms:W3CDTF">2018-05-16T14:07:13Z</dcterms:created>
  <dcterms:modified xsi:type="dcterms:W3CDTF">2022-07-05T08:10:26Z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0x01010084D6D628EA78774FAF69CB6CA82AA8FC</vt:lpwstr>
  </property>
</Properties>
</file>